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20" r:id="rId4"/>
    <p:sldMasterId id="2147483732" r:id="rId5"/>
    <p:sldMasterId id="2147483744" r:id="rId6"/>
    <p:sldMasterId id="2147483756" r:id="rId7"/>
    <p:sldMasterId id="2147483768" r:id="rId8"/>
  </p:sldMasterIdLst>
  <p:notesMasterIdLst>
    <p:notesMasterId r:id="rId10"/>
  </p:notesMasterIdLst>
  <p:sldIdLst>
    <p:sldId id="260" r:id="rId9"/>
  </p:sldIdLst>
  <p:sldSz cx="25447625" cy="35999738"/>
  <p:notesSz cx="6807200" cy="9939338"/>
  <p:defaultTextStyle>
    <a:defPPr>
      <a:defRPr lang="zh-TW"/>
    </a:defPPr>
    <a:lvl1pPr marL="0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1pPr>
    <a:lvl2pPr marL="1434380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2pPr>
    <a:lvl3pPr marL="2868762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3pPr>
    <a:lvl4pPr marL="4303145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4pPr>
    <a:lvl5pPr marL="5737527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5pPr>
    <a:lvl6pPr marL="7171907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6pPr>
    <a:lvl7pPr marL="8606287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7pPr>
    <a:lvl8pPr marL="10040668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8pPr>
    <a:lvl9pPr marL="11475052" algn="l" defTabSz="2868762" rtl="0" eaLnBrk="1" latinLnBrk="0" hangingPunct="1">
      <a:defRPr sz="54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8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C4906"/>
    <a:srgbClr val="A55607"/>
    <a:srgbClr val="BF7A3F"/>
    <a:srgbClr val="FF7847"/>
    <a:srgbClr val="748E54"/>
    <a:srgbClr val="FFFF6B"/>
    <a:srgbClr val="BCB800"/>
    <a:srgbClr val="3F220F"/>
    <a:srgbClr val="FFA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433" autoAdjust="0"/>
  </p:normalViewPr>
  <p:slideViewPr>
    <p:cSldViewPr>
      <p:cViewPr>
        <p:scale>
          <a:sx n="25" d="100"/>
          <a:sy n="25" d="100"/>
        </p:scale>
        <p:origin x="1776" y="-912"/>
      </p:cViewPr>
      <p:guideLst>
        <p:guide orient="horz" pos="11339"/>
        <p:guide pos="80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1F563-49B7-4B33-8CED-DD541BE7B3FA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87563" y="746125"/>
            <a:ext cx="26320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3158B-4B45-4475-BB4A-25B7FC3C5F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1pPr>
    <a:lvl2pPr marL="1434380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2pPr>
    <a:lvl3pPr marL="2868762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3pPr>
    <a:lvl4pPr marL="4303145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4pPr>
    <a:lvl5pPr marL="5737527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5pPr>
    <a:lvl6pPr marL="7171907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6pPr>
    <a:lvl7pPr marL="8606287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7pPr>
    <a:lvl8pPr marL="10040668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8pPr>
    <a:lvl9pPr marL="11475052" algn="l" defTabSz="2868762" rtl="0" eaLnBrk="1" latinLnBrk="0" hangingPunct="1">
      <a:defRPr sz="37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87563" y="746125"/>
            <a:ext cx="2632075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3158B-4B45-4475-BB4A-25B7FC3C5F6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76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2226" y="1999993"/>
            <a:ext cx="17601274" cy="77166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22226" y="10399924"/>
            <a:ext cx="17601274" cy="359997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2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456831" y="8799946"/>
            <a:ext cx="4718414" cy="2335816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01591" y="8799946"/>
            <a:ext cx="13731114" cy="2335816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492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573" y="11183260"/>
            <a:ext cx="21630481" cy="771661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146" y="20399852"/>
            <a:ext cx="17813338" cy="9199933"/>
          </a:xfrm>
        </p:spPr>
        <p:txBody>
          <a:bodyPr/>
          <a:lstStyle>
            <a:lvl1pPr marL="0" indent="0" algn="ctr">
              <a:buNone/>
              <a:defRPr/>
            </a:lvl1pPr>
            <a:lvl2pPr marL="1643098" indent="0" algn="ctr">
              <a:buNone/>
              <a:defRPr/>
            </a:lvl2pPr>
            <a:lvl3pPr marL="3286197" indent="0" algn="ctr">
              <a:buNone/>
              <a:defRPr/>
            </a:lvl3pPr>
            <a:lvl4pPr marL="4929296" indent="0" algn="ctr">
              <a:buNone/>
              <a:defRPr/>
            </a:lvl4pPr>
            <a:lvl5pPr marL="6572395" indent="0" algn="ctr">
              <a:buNone/>
              <a:defRPr/>
            </a:lvl5pPr>
            <a:lvl6pPr marL="8215493" indent="0" algn="ctr">
              <a:buNone/>
              <a:defRPr/>
            </a:lvl6pPr>
            <a:lvl7pPr marL="9858592" indent="0" algn="ctr">
              <a:buNone/>
              <a:defRPr/>
            </a:lvl7pPr>
            <a:lvl8pPr marL="11501687" indent="0" algn="ctr">
              <a:buNone/>
              <a:defRPr/>
            </a:lvl8pPr>
            <a:lvl9pPr marL="13144786" indent="0" algn="ctr">
              <a:buNone/>
              <a:defRPr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F9F37-73AB-4BCD-A5A6-DCFCFCCC46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96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05C182-8301-4D58-89E5-0472F79C8C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869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23133184"/>
            <a:ext cx="21630481" cy="7149948"/>
          </a:xfrm>
        </p:spPr>
        <p:txBody>
          <a:bodyPr anchor="t"/>
          <a:lstStyle>
            <a:lvl1pPr algn="l">
              <a:defRPr sz="14409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15258227"/>
            <a:ext cx="21630481" cy="7874940"/>
          </a:xfrm>
        </p:spPr>
        <p:txBody>
          <a:bodyPr anchor="b"/>
          <a:lstStyle>
            <a:lvl1pPr marL="0" indent="0">
              <a:buNone/>
              <a:defRPr sz="7165"/>
            </a:lvl1pPr>
            <a:lvl2pPr marL="1643098" indent="0">
              <a:buNone/>
              <a:defRPr sz="6457"/>
            </a:lvl2pPr>
            <a:lvl3pPr marL="3286197" indent="0">
              <a:buNone/>
              <a:defRPr sz="5748"/>
            </a:lvl3pPr>
            <a:lvl4pPr marL="4929296" indent="0">
              <a:buNone/>
              <a:defRPr sz="5039"/>
            </a:lvl4pPr>
            <a:lvl5pPr marL="6572395" indent="0">
              <a:buNone/>
              <a:defRPr sz="5039"/>
            </a:lvl5pPr>
            <a:lvl6pPr marL="8215493" indent="0">
              <a:buNone/>
              <a:defRPr sz="5039"/>
            </a:lvl6pPr>
            <a:lvl7pPr marL="9858592" indent="0">
              <a:buNone/>
              <a:defRPr sz="5039"/>
            </a:lvl7pPr>
            <a:lvl8pPr marL="11501687" indent="0">
              <a:buNone/>
              <a:defRPr sz="5039"/>
            </a:lvl8pPr>
            <a:lvl9pPr marL="13144786" indent="0">
              <a:buNone/>
              <a:defRPr sz="5039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FE673-8549-432D-85BB-D1D931D8C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609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7463" y="14799894"/>
            <a:ext cx="9648891" cy="16399881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50481" y="14799894"/>
            <a:ext cx="9648891" cy="16399881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37CAA1-C48F-4954-9AA4-281ABBC066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107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1441660"/>
            <a:ext cx="22902863" cy="599995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4" y="8058278"/>
            <a:ext cx="11243787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098" indent="0">
              <a:buNone/>
              <a:defRPr sz="7165" b="1"/>
            </a:lvl2pPr>
            <a:lvl3pPr marL="3286197" indent="0">
              <a:buNone/>
              <a:defRPr sz="6457" b="1"/>
            </a:lvl3pPr>
            <a:lvl4pPr marL="4929296" indent="0">
              <a:buNone/>
              <a:defRPr sz="5748" b="1"/>
            </a:lvl4pPr>
            <a:lvl5pPr marL="6572395" indent="0">
              <a:buNone/>
              <a:defRPr sz="5748" b="1"/>
            </a:lvl5pPr>
            <a:lvl6pPr marL="8215493" indent="0">
              <a:buNone/>
              <a:defRPr sz="5748" b="1"/>
            </a:lvl6pPr>
            <a:lvl7pPr marL="9858592" indent="0">
              <a:buNone/>
              <a:defRPr sz="5748" b="1"/>
            </a:lvl7pPr>
            <a:lvl8pPr marL="11501687" indent="0">
              <a:buNone/>
              <a:defRPr sz="5748" b="1"/>
            </a:lvl8pPr>
            <a:lvl9pPr marL="13144786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4" y="11416584"/>
            <a:ext cx="11243787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27044" y="8058278"/>
            <a:ext cx="11248204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098" indent="0">
              <a:buNone/>
              <a:defRPr sz="7165" b="1"/>
            </a:lvl2pPr>
            <a:lvl3pPr marL="3286197" indent="0">
              <a:buNone/>
              <a:defRPr sz="6457" b="1"/>
            </a:lvl3pPr>
            <a:lvl4pPr marL="4929296" indent="0">
              <a:buNone/>
              <a:defRPr sz="5748" b="1"/>
            </a:lvl4pPr>
            <a:lvl5pPr marL="6572395" indent="0">
              <a:buNone/>
              <a:defRPr sz="5748" b="1"/>
            </a:lvl5pPr>
            <a:lvl6pPr marL="8215493" indent="0">
              <a:buNone/>
              <a:defRPr sz="5748" b="1"/>
            </a:lvl6pPr>
            <a:lvl7pPr marL="9858592" indent="0">
              <a:buNone/>
              <a:defRPr sz="5748" b="1"/>
            </a:lvl7pPr>
            <a:lvl8pPr marL="11501687" indent="0">
              <a:buNone/>
              <a:defRPr sz="5748" b="1"/>
            </a:lvl8pPr>
            <a:lvl9pPr marL="13144786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27044" y="11416584"/>
            <a:ext cx="11248204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890AB-7F08-474D-B2F3-B02A8F54F9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185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BCB78-40AD-497F-B84D-D533021255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74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46533-A671-4236-8145-2A9C59FF77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349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92" y="1433323"/>
            <a:ext cx="8372093" cy="6099956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317" y="1433341"/>
            <a:ext cx="14225929" cy="30724780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92" y="7533297"/>
            <a:ext cx="8372093" cy="24624824"/>
          </a:xfrm>
        </p:spPr>
        <p:txBody>
          <a:bodyPr/>
          <a:lstStyle>
            <a:lvl1pPr marL="0" indent="0">
              <a:buNone/>
              <a:defRPr sz="5039"/>
            </a:lvl1pPr>
            <a:lvl2pPr marL="1643098" indent="0">
              <a:buNone/>
              <a:defRPr sz="4331"/>
            </a:lvl2pPr>
            <a:lvl3pPr marL="3286197" indent="0">
              <a:buNone/>
              <a:defRPr sz="3622"/>
            </a:lvl3pPr>
            <a:lvl4pPr marL="4929296" indent="0">
              <a:buNone/>
              <a:defRPr sz="3228"/>
            </a:lvl4pPr>
            <a:lvl5pPr marL="6572395" indent="0">
              <a:buNone/>
              <a:defRPr sz="3228"/>
            </a:lvl5pPr>
            <a:lvl6pPr marL="8215493" indent="0">
              <a:buNone/>
              <a:defRPr sz="3228"/>
            </a:lvl6pPr>
            <a:lvl7pPr marL="9858592" indent="0">
              <a:buNone/>
              <a:defRPr sz="3228"/>
            </a:lvl7pPr>
            <a:lvl8pPr marL="11501687" indent="0">
              <a:buNone/>
              <a:defRPr sz="3228"/>
            </a:lvl8pPr>
            <a:lvl9pPr marL="13144786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5B22-C3E8-4D35-93E2-B0EDB10C18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79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83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15" y="25199819"/>
            <a:ext cx="15268575" cy="2974981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7915" y="3216643"/>
            <a:ext cx="15268575" cy="21599843"/>
          </a:xfrm>
        </p:spPr>
        <p:txBody>
          <a:bodyPr/>
          <a:lstStyle>
            <a:lvl1pPr marL="0" indent="0">
              <a:buNone/>
              <a:defRPr sz="11496"/>
            </a:lvl1pPr>
            <a:lvl2pPr marL="1643098" indent="0">
              <a:buNone/>
              <a:defRPr sz="10079"/>
            </a:lvl2pPr>
            <a:lvl3pPr marL="3286197" indent="0">
              <a:buNone/>
              <a:defRPr sz="8661"/>
            </a:lvl3pPr>
            <a:lvl4pPr marL="4929296" indent="0">
              <a:buNone/>
              <a:defRPr sz="7165"/>
            </a:lvl4pPr>
            <a:lvl5pPr marL="6572395" indent="0">
              <a:buNone/>
              <a:defRPr sz="7165"/>
            </a:lvl5pPr>
            <a:lvl6pPr marL="8215493" indent="0">
              <a:buNone/>
              <a:defRPr sz="7165"/>
            </a:lvl6pPr>
            <a:lvl7pPr marL="9858592" indent="0">
              <a:buNone/>
              <a:defRPr sz="7165"/>
            </a:lvl7pPr>
            <a:lvl8pPr marL="11501687" indent="0">
              <a:buNone/>
              <a:defRPr sz="7165"/>
            </a:lvl8pPr>
            <a:lvl9pPr marL="13144786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7915" y="28174798"/>
            <a:ext cx="15268575" cy="4224966"/>
          </a:xfrm>
        </p:spPr>
        <p:txBody>
          <a:bodyPr/>
          <a:lstStyle>
            <a:lvl1pPr marL="0" indent="0">
              <a:buNone/>
              <a:defRPr sz="5039"/>
            </a:lvl1pPr>
            <a:lvl2pPr marL="1643098" indent="0">
              <a:buNone/>
              <a:defRPr sz="4331"/>
            </a:lvl2pPr>
            <a:lvl3pPr marL="3286197" indent="0">
              <a:buNone/>
              <a:defRPr sz="3622"/>
            </a:lvl3pPr>
            <a:lvl4pPr marL="4929296" indent="0">
              <a:buNone/>
              <a:defRPr sz="3228"/>
            </a:lvl4pPr>
            <a:lvl5pPr marL="6572395" indent="0">
              <a:buNone/>
              <a:defRPr sz="3228"/>
            </a:lvl5pPr>
            <a:lvl6pPr marL="8215493" indent="0">
              <a:buNone/>
              <a:defRPr sz="3228"/>
            </a:lvl6pPr>
            <a:lvl7pPr marL="9858592" indent="0">
              <a:buNone/>
              <a:defRPr sz="3228"/>
            </a:lvl7pPr>
            <a:lvl8pPr marL="11501687" indent="0">
              <a:buNone/>
              <a:defRPr sz="3228"/>
            </a:lvl8pPr>
            <a:lvl9pPr marL="13144786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F8057-D17B-4211-AC60-1A32FD33BA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175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E44A5-964F-4BD8-8BAF-AFEDA84640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11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68894" y="8799937"/>
            <a:ext cx="4930478" cy="22399837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7464" y="8799937"/>
            <a:ext cx="14367305" cy="22399837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18F3C-565D-4DE6-9B20-8F723BFD5E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307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574" y="7199977"/>
            <a:ext cx="21842545" cy="10116593"/>
          </a:xfrm>
        </p:spPr>
        <p:txBody>
          <a:bodyPr anchor="b">
            <a:noAutofit/>
          </a:bodyPr>
          <a:lstStyle>
            <a:lvl1pPr>
              <a:defRPr sz="19449" cap="all" baseline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8573" y="18399868"/>
            <a:ext cx="17813338" cy="919993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2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28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7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14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57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00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43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F9F37-73AB-4BCD-A5A6-DCFCFCCC466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8574" y="17839877"/>
            <a:ext cx="21842545" cy="83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C182-8301-4D58-89E5-0472F79C8C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12399923"/>
            <a:ext cx="21630481" cy="11549916"/>
          </a:xfrm>
        </p:spPr>
        <p:txBody>
          <a:bodyPr anchor="b">
            <a:normAutofit/>
          </a:bodyPr>
          <a:lstStyle>
            <a:lvl1pPr algn="l">
              <a:defRPr sz="17244" b="0" cap="all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24287832"/>
            <a:ext cx="21630481" cy="7874940"/>
          </a:xfrm>
        </p:spPr>
        <p:txBody>
          <a:bodyPr anchor="t">
            <a:normAutofit/>
          </a:bodyPr>
          <a:lstStyle>
            <a:lvl1pPr marL="0" indent="0">
              <a:buNone/>
              <a:defRPr sz="8661">
                <a:solidFill>
                  <a:schemeClr val="tx2"/>
                </a:solidFill>
              </a:defRPr>
            </a:lvl1pPr>
            <a:lvl2pPr marL="1642916" indent="0">
              <a:buNone/>
              <a:defRPr sz="6457">
                <a:solidFill>
                  <a:schemeClr val="tx1">
                    <a:tint val="75000"/>
                  </a:schemeClr>
                </a:solidFill>
              </a:defRPr>
            </a:lvl2pPr>
            <a:lvl3pPr marL="3285830" indent="0">
              <a:buNone/>
              <a:defRPr sz="5748">
                <a:solidFill>
                  <a:schemeClr val="tx1">
                    <a:tint val="75000"/>
                  </a:schemeClr>
                </a:solidFill>
              </a:defRPr>
            </a:lvl3pPr>
            <a:lvl4pPr marL="492874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6571662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821457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9857492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1500404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3143319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E673-8549-432D-85BB-D1D931D8C5F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35811" y="24143831"/>
            <a:ext cx="21842545" cy="83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2382" y="8783936"/>
            <a:ext cx="11239367" cy="24767820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5876" y="8783936"/>
            <a:ext cx="11239367" cy="24767820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7CAA1-C48F-4954-9AA4-281ABBC0669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2" y="8799961"/>
            <a:ext cx="10942479" cy="335831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7165" b="0">
                <a:solidFill>
                  <a:schemeClr val="tx2"/>
                </a:solidFill>
              </a:defRPr>
            </a:lvl1pPr>
            <a:lvl2pPr marL="1642916" indent="0">
              <a:buNone/>
              <a:defRPr sz="7165" b="1"/>
            </a:lvl2pPr>
            <a:lvl3pPr marL="3285830" indent="0">
              <a:buNone/>
              <a:defRPr sz="6457" b="1"/>
            </a:lvl3pPr>
            <a:lvl4pPr marL="4928746" indent="0">
              <a:buNone/>
              <a:defRPr sz="5748" b="1"/>
            </a:lvl4pPr>
            <a:lvl5pPr marL="6571662" indent="0">
              <a:buNone/>
              <a:defRPr sz="5748" b="1"/>
            </a:lvl5pPr>
            <a:lvl6pPr marL="8214576" indent="0">
              <a:buNone/>
              <a:defRPr sz="5748" b="1"/>
            </a:lvl6pPr>
            <a:lvl7pPr marL="9857492" indent="0">
              <a:buNone/>
              <a:defRPr sz="5748" b="1"/>
            </a:lvl7pPr>
            <a:lvl8pPr marL="11500404" indent="0">
              <a:buNone/>
              <a:defRPr sz="5748" b="1"/>
            </a:lvl8pPr>
            <a:lvl9pPr marL="1314331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2" y="12799907"/>
            <a:ext cx="10942479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232766" y="8799961"/>
            <a:ext cx="10942479" cy="335831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7165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642916" indent="0">
              <a:buNone/>
              <a:defRPr sz="7165" b="1"/>
            </a:lvl2pPr>
            <a:lvl3pPr marL="3285830" indent="0">
              <a:buNone/>
              <a:defRPr sz="6457" b="1"/>
            </a:lvl3pPr>
            <a:lvl4pPr marL="4928746" indent="0">
              <a:buNone/>
              <a:defRPr sz="5748" b="1"/>
            </a:lvl4pPr>
            <a:lvl5pPr marL="6571662" indent="0">
              <a:buNone/>
              <a:defRPr sz="5748" b="1"/>
            </a:lvl5pPr>
            <a:lvl6pPr marL="8214576" indent="0">
              <a:buNone/>
              <a:defRPr sz="5748" b="1"/>
            </a:lvl6pPr>
            <a:lvl7pPr marL="9857492" indent="0">
              <a:buNone/>
              <a:defRPr sz="5748" b="1"/>
            </a:lvl7pPr>
            <a:lvl8pPr marL="11500404" indent="0">
              <a:buNone/>
              <a:defRPr sz="5748" b="1"/>
            </a:lvl8pPr>
            <a:lvl9pPr marL="1314331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232766" y="12799907"/>
            <a:ext cx="10942479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90AB-7F08-474D-B2F3-B02A8F54F9D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65008" y="21238740"/>
            <a:ext cx="24719820" cy="221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BCB78-40AD-497F-B84D-D533021255E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46533-A671-4236-8145-2A9C59FF77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23133173"/>
            <a:ext cx="21630481" cy="7149948"/>
          </a:xfrm>
        </p:spPr>
        <p:txBody>
          <a:bodyPr anchor="t"/>
          <a:lstStyle>
            <a:lvl1pPr algn="l">
              <a:defRPr sz="14409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15258227"/>
            <a:ext cx="21630481" cy="7874940"/>
          </a:xfrm>
        </p:spPr>
        <p:txBody>
          <a:bodyPr anchor="b"/>
          <a:lstStyle>
            <a:lvl1pPr marL="0" indent="0">
              <a:buNone/>
              <a:defRPr sz="7165"/>
            </a:lvl1pPr>
            <a:lvl2pPr marL="1643465" indent="0">
              <a:buNone/>
              <a:defRPr sz="6457"/>
            </a:lvl2pPr>
            <a:lvl3pPr marL="3286930" indent="0">
              <a:buNone/>
              <a:defRPr sz="5748"/>
            </a:lvl3pPr>
            <a:lvl4pPr marL="4930396" indent="0">
              <a:buNone/>
              <a:defRPr sz="5039"/>
            </a:lvl4pPr>
            <a:lvl5pPr marL="6573862" indent="0">
              <a:buNone/>
              <a:defRPr sz="5039"/>
            </a:lvl5pPr>
            <a:lvl6pPr marL="8217327" indent="0">
              <a:buNone/>
              <a:defRPr sz="5039"/>
            </a:lvl6pPr>
            <a:lvl7pPr marL="9860792" indent="0">
              <a:buNone/>
              <a:defRPr sz="5039"/>
            </a:lvl7pPr>
            <a:lvl8pPr marL="11504254" indent="0">
              <a:buNone/>
              <a:defRPr sz="5039"/>
            </a:lvl8pPr>
            <a:lvl9pPr marL="13147719" indent="0">
              <a:buNone/>
              <a:defRPr sz="5039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7884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4157870"/>
            <a:ext cx="5954744" cy="6623952"/>
          </a:xfrm>
        </p:spPr>
        <p:txBody>
          <a:bodyPr anchor="b">
            <a:noAutofit/>
          </a:bodyPr>
          <a:lstStyle>
            <a:lvl1pPr algn="l">
              <a:defRPr sz="8661" b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0480" y="4157870"/>
            <a:ext cx="15904766" cy="29279787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84" y="11183933"/>
            <a:ext cx="5954744" cy="22276032"/>
          </a:xfrm>
        </p:spPr>
        <p:txBody>
          <a:bodyPr/>
          <a:lstStyle>
            <a:lvl1pPr marL="0" indent="0">
              <a:buNone/>
              <a:defRPr sz="5039"/>
            </a:lvl1pPr>
            <a:lvl2pPr marL="1642916" indent="0">
              <a:buNone/>
              <a:defRPr sz="4331"/>
            </a:lvl2pPr>
            <a:lvl3pPr marL="3285830" indent="0">
              <a:buNone/>
              <a:defRPr sz="3622"/>
            </a:lvl3pPr>
            <a:lvl4pPr marL="4928746" indent="0">
              <a:buNone/>
              <a:defRPr sz="3228"/>
            </a:lvl4pPr>
            <a:lvl5pPr marL="6571662" indent="0">
              <a:buNone/>
              <a:defRPr sz="3228"/>
            </a:lvl5pPr>
            <a:lvl6pPr marL="8214576" indent="0">
              <a:buNone/>
              <a:defRPr sz="3228"/>
            </a:lvl6pPr>
            <a:lvl7pPr marL="9857492" indent="0">
              <a:buNone/>
              <a:defRPr sz="3228"/>
            </a:lvl7pPr>
            <a:lvl8pPr marL="11500404" indent="0">
              <a:buNone/>
              <a:defRPr sz="3228"/>
            </a:lvl8pPr>
            <a:lvl9pPr marL="1314331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5B22-C3E8-4D35-93E2-B0EDB10C1849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6914870" y="18795554"/>
            <a:ext cx="29279787" cy="441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4159970"/>
            <a:ext cx="5963049" cy="6639952"/>
          </a:xfrm>
        </p:spPr>
        <p:txBody>
          <a:bodyPr anchor="b">
            <a:normAutofit/>
          </a:bodyPr>
          <a:lstStyle>
            <a:lvl1pPr algn="l">
              <a:defRPr sz="8661" b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955475" y="4399974"/>
            <a:ext cx="16431835" cy="28873574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11496"/>
            </a:lvl1pPr>
            <a:lvl2pPr marL="1642916" indent="0">
              <a:buNone/>
              <a:defRPr sz="10079"/>
            </a:lvl2pPr>
            <a:lvl3pPr marL="3285830" indent="0">
              <a:buNone/>
              <a:defRPr sz="8661"/>
            </a:lvl3pPr>
            <a:lvl4pPr marL="4928746" indent="0">
              <a:buNone/>
              <a:defRPr sz="7165"/>
            </a:lvl4pPr>
            <a:lvl5pPr marL="6571662" indent="0">
              <a:buNone/>
              <a:defRPr sz="7165"/>
            </a:lvl5pPr>
            <a:lvl6pPr marL="8214576" indent="0">
              <a:buNone/>
              <a:defRPr sz="7165"/>
            </a:lvl6pPr>
            <a:lvl7pPr marL="9857492" indent="0">
              <a:buNone/>
              <a:defRPr sz="7165"/>
            </a:lvl7pPr>
            <a:lvl8pPr marL="11500404" indent="0">
              <a:buNone/>
              <a:defRPr sz="7165"/>
            </a:lvl8pPr>
            <a:lvl9pPr marL="13143319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81" y="11199919"/>
            <a:ext cx="5954744" cy="22271838"/>
          </a:xfrm>
        </p:spPr>
        <p:txBody>
          <a:bodyPr/>
          <a:lstStyle>
            <a:lvl1pPr marL="0" indent="0">
              <a:buNone/>
              <a:defRPr sz="5039"/>
            </a:lvl1pPr>
            <a:lvl2pPr marL="1642916" indent="0">
              <a:buNone/>
              <a:defRPr sz="4331"/>
            </a:lvl2pPr>
            <a:lvl3pPr marL="3285830" indent="0">
              <a:buNone/>
              <a:defRPr sz="3622"/>
            </a:lvl3pPr>
            <a:lvl4pPr marL="4928746" indent="0">
              <a:buNone/>
              <a:defRPr sz="3228"/>
            </a:lvl4pPr>
            <a:lvl5pPr marL="6571662" indent="0">
              <a:buNone/>
              <a:defRPr sz="3228"/>
            </a:lvl5pPr>
            <a:lvl6pPr marL="8214576" indent="0">
              <a:buNone/>
              <a:defRPr sz="3228"/>
            </a:lvl6pPr>
            <a:lvl7pPr marL="9857492" indent="0">
              <a:buNone/>
              <a:defRPr sz="3228"/>
            </a:lvl7pPr>
            <a:lvl8pPr marL="11500404" indent="0">
              <a:buNone/>
              <a:defRPr sz="3228"/>
            </a:lvl8pPr>
            <a:lvl9pPr marL="1314331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8057-D17B-4211-AC60-1A32FD33BA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E44A5-964F-4BD8-8BAF-AFEDA846407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449530" y="3199977"/>
            <a:ext cx="5725716" cy="30799776"/>
          </a:xfrm>
        </p:spPr>
        <p:txBody>
          <a:bodyPr vert="eaVert" anchor="b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2381" y="3199977"/>
            <a:ext cx="16753020" cy="30799776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18F3C-565D-4DE6-9B20-8F723BFD5E4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2226" y="1999989"/>
            <a:ext cx="17601274" cy="771661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22226" y="10399924"/>
            <a:ext cx="17601274" cy="359997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31F9F37-73AB-4BCD-A5A6-DCFCFCCC466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05C182-8301-4D58-89E5-0472F79C8C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835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23133169"/>
            <a:ext cx="21630481" cy="7149948"/>
          </a:xfrm>
        </p:spPr>
        <p:txBody>
          <a:bodyPr anchor="t"/>
          <a:lstStyle>
            <a:lvl1pPr algn="l">
              <a:defRPr sz="14409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15258227"/>
            <a:ext cx="21630481" cy="7874940"/>
          </a:xfrm>
        </p:spPr>
        <p:txBody>
          <a:bodyPr anchor="b"/>
          <a:lstStyle>
            <a:lvl1pPr marL="0" indent="0">
              <a:buNone/>
              <a:defRPr sz="7165"/>
            </a:lvl1pPr>
            <a:lvl2pPr marL="1643649" indent="0">
              <a:buNone/>
              <a:defRPr sz="6457"/>
            </a:lvl2pPr>
            <a:lvl3pPr marL="3287297" indent="0">
              <a:buNone/>
              <a:defRPr sz="5748"/>
            </a:lvl3pPr>
            <a:lvl4pPr marL="4930946" indent="0">
              <a:buNone/>
              <a:defRPr sz="5039"/>
            </a:lvl4pPr>
            <a:lvl5pPr marL="6574595" indent="0">
              <a:buNone/>
              <a:defRPr sz="5039"/>
            </a:lvl5pPr>
            <a:lvl6pPr marL="8218243" indent="0">
              <a:buNone/>
              <a:defRPr sz="5039"/>
            </a:lvl6pPr>
            <a:lvl7pPr marL="9861892" indent="0">
              <a:buNone/>
              <a:defRPr sz="5039"/>
            </a:lvl7pPr>
            <a:lvl8pPr marL="11505541" indent="0">
              <a:buNone/>
              <a:defRPr sz="5039"/>
            </a:lvl8pPr>
            <a:lvl9pPr marL="13149189" indent="0">
              <a:buNone/>
              <a:defRPr sz="5039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FE673-8549-432D-85BB-D1D931D8C5F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7884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1590" y="14799895"/>
            <a:ext cx="9224764" cy="17358209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50482" y="14799895"/>
            <a:ext cx="9224764" cy="17358209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37CAA1-C48F-4954-9AA4-281ABBC0669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2510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1441660"/>
            <a:ext cx="22902863" cy="599995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4" y="8058278"/>
            <a:ext cx="11243787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649" indent="0">
              <a:buNone/>
              <a:defRPr sz="7165" b="1"/>
            </a:lvl2pPr>
            <a:lvl3pPr marL="3287297" indent="0">
              <a:buNone/>
              <a:defRPr sz="6457" b="1"/>
            </a:lvl3pPr>
            <a:lvl4pPr marL="4930946" indent="0">
              <a:buNone/>
              <a:defRPr sz="5748" b="1"/>
            </a:lvl4pPr>
            <a:lvl5pPr marL="6574595" indent="0">
              <a:buNone/>
              <a:defRPr sz="5748" b="1"/>
            </a:lvl5pPr>
            <a:lvl6pPr marL="8218243" indent="0">
              <a:buNone/>
              <a:defRPr sz="5748" b="1"/>
            </a:lvl6pPr>
            <a:lvl7pPr marL="9861892" indent="0">
              <a:buNone/>
              <a:defRPr sz="5748" b="1"/>
            </a:lvl7pPr>
            <a:lvl8pPr marL="11505541" indent="0">
              <a:buNone/>
              <a:defRPr sz="5748" b="1"/>
            </a:lvl8pPr>
            <a:lvl9pPr marL="1314918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4" y="11416584"/>
            <a:ext cx="11243787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27041" y="8058278"/>
            <a:ext cx="11248204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649" indent="0">
              <a:buNone/>
              <a:defRPr sz="7165" b="1"/>
            </a:lvl2pPr>
            <a:lvl3pPr marL="3287297" indent="0">
              <a:buNone/>
              <a:defRPr sz="6457" b="1"/>
            </a:lvl3pPr>
            <a:lvl4pPr marL="4930946" indent="0">
              <a:buNone/>
              <a:defRPr sz="5748" b="1"/>
            </a:lvl4pPr>
            <a:lvl5pPr marL="6574595" indent="0">
              <a:buNone/>
              <a:defRPr sz="5748" b="1"/>
            </a:lvl5pPr>
            <a:lvl6pPr marL="8218243" indent="0">
              <a:buNone/>
              <a:defRPr sz="5748" b="1"/>
            </a:lvl6pPr>
            <a:lvl7pPr marL="9861892" indent="0">
              <a:buNone/>
              <a:defRPr sz="5748" b="1"/>
            </a:lvl7pPr>
            <a:lvl8pPr marL="11505541" indent="0">
              <a:buNone/>
              <a:defRPr sz="5748" b="1"/>
            </a:lvl8pPr>
            <a:lvl9pPr marL="1314918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27041" y="11416584"/>
            <a:ext cx="11248204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890AB-7F08-474D-B2F3-B02A8F54F9D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32120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BCB78-40AD-497F-B84D-D533021255E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32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01590" y="14799895"/>
            <a:ext cx="9224764" cy="17358209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50482" y="14799895"/>
            <a:ext cx="9224764" cy="17358209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2510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46533-A671-4236-8145-2A9C59FF77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0861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5" y="1433323"/>
            <a:ext cx="8372093" cy="6099956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317" y="1433326"/>
            <a:ext cx="14225929" cy="30724780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85" y="7533281"/>
            <a:ext cx="8372093" cy="24624824"/>
          </a:xfrm>
        </p:spPr>
        <p:txBody>
          <a:bodyPr/>
          <a:lstStyle>
            <a:lvl1pPr marL="0" indent="0">
              <a:buNone/>
              <a:defRPr sz="5039"/>
            </a:lvl1pPr>
            <a:lvl2pPr marL="1643649" indent="0">
              <a:buNone/>
              <a:defRPr sz="4331"/>
            </a:lvl2pPr>
            <a:lvl3pPr marL="3287297" indent="0">
              <a:buNone/>
              <a:defRPr sz="3622"/>
            </a:lvl3pPr>
            <a:lvl4pPr marL="4930946" indent="0">
              <a:buNone/>
              <a:defRPr sz="3228"/>
            </a:lvl4pPr>
            <a:lvl5pPr marL="6574595" indent="0">
              <a:buNone/>
              <a:defRPr sz="3228"/>
            </a:lvl5pPr>
            <a:lvl6pPr marL="8218243" indent="0">
              <a:buNone/>
              <a:defRPr sz="3228"/>
            </a:lvl6pPr>
            <a:lvl7pPr marL="9861892" indent="0">
              <a:buNone/>
              <a:defRPr sz="3228"/>
            </a:lvl7pPr>
            <a:lvl8pPr marL="11505541" indent="0">
              <a:buNone/>
              <a:defRPr sz="3228"/>
            </a:lvl8pPr>
            <a:lvl9pPr marL="1314918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5B22-C3E8-4D35-93E2-B0EDB10C18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120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15" y="25199819"/>
            <a:ext cx="15268575" cy="2974981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7915" y="3216643"/>
            <a:ext cx="15268575" cy="21599843"/>
          </a:xfrm>
        </p:spPr>
        <p:txBody>
          <a:bodyPr/>
          <a:lstStyle>
            <a:lvl1pPr marL="0" indent="0">
              <a:buNone/>
              <a:defRPr sz="11496"/>
            </a:lvl1pPr>
            <a:lvl2pPr marL="1643649" indent="0">
              <a:buNone/>
              <a:defRPr sz="10079"/>
            </a:lvl2pPr>
            <a:lvl3pPr marL="3287297" indent="0">
              <a:buNone/>
              <a:defRPr sz="8661"/>
            </a:lvl3pPr>
            <a:lvl4pPr marL="4930946" indent="0">
              <a:buNone/>
              <a:defRPr sz="7165"/>
            </a:lvl4pPr>
            <a:lvl5pPr marL="6574595" indent="0">
              <a:buNone/>
              <a:defRPr sz="7165"/>
            </a:lvl5pPr>
            <a:lvl6pPr marL="8218243" indent="0">
              <a:buNone/>
              <a:defRPr sz="7165"/>
            </a:lvl6pPr>
            <a:lvl7pPr marL="9861892" indent="0">
              <a:buNone/>
              <a:defRPr sz="7165"/>
            </a:lvl7pPr>
            <a:lvl8pPr marL="11505541" indent="0">
              <a:buNone/>
              <a:defRPr sz="7165"/>
            </a:lvl8pPr>
            <a:lvl9pPr marL="13149189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7915" y="28174798"/>
            <a:ext cx="15268575" cy="4224966"/>
          </a:xfrm>
        </p:spPr>
        <p:txBody>
          <a:bodyPr/>
          <a:lstStyle>
            <a:lvl1pPr marL="0" indent="0">
              <a:buNone/>
              <a:defRPr sz="5039"/>
            </a:lvl1pPr>
            <a:lvl2pPr marL="1643649" indent="0">
              <a:buNone/>
              <a:defRPr sz="4331"/>
            </a:lvl2pPr>
            <a:lvl3pPr marL="3287297" indent="0">
              <a:buNone/>
              <a:defRPr sz="3622"/>
            </a:lvl3pPr>
            <a:lvl4pPr marL="4930946" indent="0">
              <a:buNone/>
              <a:defRPr sz="3228"/>
            </a:lvl4pPr>
            <a:lvl5pPr marL="6574595" indent="0">
              <a:buNone/>
              <a:defRPr sz="3228"/>
            </a:lvl5pPr>
            <a:lvl6pPr marL="8218243" indent="0">
              <a:buNone/>
              <a:defRPr sz="3228"/>
            </a:lvl6pPr>
            <a:lvl7pPr marL="9861892" indent="0">
              <a:buNone/>
              <a:defRPr sz="3228"/>
            </a:lvl7pPr>
            <a:lvl8pPr marL="11505541" indent="0">
              <a:buNone/>
              <a:defRPr sz="3228"/>
            </a:lvl8pPr>
            <a:lvl9pPr marL="1314918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F8057-D17B-4211-AC60-1A32FD33BA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551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E44A5-964F-4BD8-8BAF-AFEDA846407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2636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456831" y="8799940"/>
            <a:ext cx="4718414" cy="2335816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01591" y="8799940"/>
            <a:ext cx="13731114" cy="23358165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18F3C-565D-4DE6-9B20-8F723BFD5E4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4924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573" y="11183260"/>
            <a:ext cx="21630481" cy="771661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146" y="20399852"/>
            <a:ext cx="17813338" cy="9199933"/>
          </a:xfrm>
        </p:spPr>
        <p:txBody>
          <a:bodyPr/>
          <a:lstStyle>
            <a:lvl1pPr marL="0" indent="0" algn="ctr">
              <a:buNone/>
              <a:defRPr/>
            </a:lvl1pPr>
            <a:lvl2pPr marL="1643282" indent="0" algn="ctr">
              <a:buNone/>
              <a:defRPr/>
            </a:lvl2pPr>
            <a:lvl3pPr marL="3286564" indent="0" algn="ctr">
              <a:buNone/>
              <a:defRPr/>
            </a:lvl3pPr>
            <a:lvl4pPr marL="4929846" indent="0" algn="ctr">
              <a:buNone/>
              <a:defRPr/>
            </a:lvl4pPr>
            <a:lvl5pPr marL="6573128" indent="0" algn="ctr">
              <a:buNone/>
              <a:defRPr/>
            </a:lvl5pPr>
            <a:lvl6pPr marL="8216410" indent="0" algn="ctr">
              <a:buNone/>
              <a:defRPr/>
            </a:lvl6pPr>
            <a:lvl7pPr marL="9859692" indent="0" algn="ctr">
              <a:buNone/>
              <a:defRPr/>
            </a:lvl7pPr>
            <a:lvl8pPr marL="11502971" indent="0" algn="ctr">
              <a:buNone/>
              <a:defRPr/>
            </a:lvl8pPr>
            <a:lvl9pPr marL="13146252" indent="0" algn="ctr">
              <a:buNone/>
              <a:defRPr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F9F37-73AB-4BCD-A5A6-DCFCFCCC46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9610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05C182-8301-4D58-89E5-0472F79C8C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8698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23133179"/>
            <a:ext cx="21630481" cy="7149948"/>
          </a:xfrm>
        </p:spPr>
        <p:txBody>
          <a:bodyPr anchor="t"/>
          <a:lstStyle>
            <a:lvl1pPr algn="l">
              <a:defRPr sz="14409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15258227"/>
            <a:ext cx="21630481" cy="7874940"/>
          </a:xfrm>
        </p:spPr>
        <p:txBody>
          <a:bodyPr anchor="b"/>
          <a:lstStyle>
            <a:lvl1pPr marL="0" indent="0">
              <a:buNone/>
              <a:defRPr sz="7165"/>
            </a:lvl1pPr>
            <a:lvl2pPr marL="1643282" indent="0">
              <a:buNone/>
              <a:defRPr sz="6457"/>
            </a:lvl2pPr>
            <a:lvl3pPr marL="3286564" indent="0">
              <a:buNone/>
              <a:defRPr sz="5748"/>
            </a:lvl3pPr>
            <a:lvl4pPr marL="4929846" indent="0">
              <a:buNone/>
              <a:defRPr sz="5039"/>
            </a:lvl4pPr>
            <a:lvl5pPr marL="6573128" indent="0">
              <a:buNone/>
              <a:defRPr sz="5039"/>
            </a:lvl5pPr>
            <a:lvl6pPr marL="8216410" indent="0">
              <a:buNone/>
              <a:defRPr sz="5039"/>
            </a:lvl6pPr>
            <a:lvl7pPr marL="9859692" indent="0">
              <a:buNone/>
              <a:defRPr sz="5039"/>
            </a:lvl7pPr>
            <a:lvl8pPr marL="11502971" indent="0">
              <a:buNone/>
              <a:defRPr sz="5039"/>
            </a:lvl8pPr>
            <a:lvl9pPr marL="13146252" indent="0">
              <a:buNone/>
              <a:defRPr sz="5039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FE673-8549-432D-85BB-D1D931D8C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609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7463" y="14799894"/>
            <a:ext cx="9648891" cy="16399881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50481" y="14799894"/>
            <a:ext cx="9648891" cy="16399881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37CAA1-C48F-4954-9AA4-281ABBC066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1071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1441660"/>
            <a:ext cx="22902863" cy="599995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4" y="8058278"/>
            <a:ext cx="11243787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282" indent="0">
              <a:buNone/>
              <a:defRPr sz="7165" b="1"/>
            </a:lvl2pPr>
            <a:lvl3pPr marL="3286564" indent="0">
              <a:buNone/>
              <a:defRPr sz="6457" b="1"/>
            </a:lvl3pPr>
            <a:lvl4pPr marL="4929846" indent="0">
              <a:buNone/>
              <a:defRPr sz="5748" b="1"/>
            </a:lvl4pPr>
            <a:lvl5pPr marL="6573128" indent="0">
              <a:buNone/>
              <a:defRPr sz="5748" b="1"/>
            </a:lvl5pPr>
            <a:lvl6pPr marL="8216410" indent="0">
              <a:buNone/>
              <a:defRPr sz="5748" b="1"/>
            </a:lvl6pPr>
            <a:lvl7pPr marL="9859692" indent="0">
              <a:buNone/>
              <a:defRPr sz="5748" b="1"/>
            </a:lvl7pPr>
            <a:lvl8pPr marL="11502971" indent="0">
              <a:buNone/>
              <a:defRPr sz="5748" b="1"/>
            </a:lvl8pPr>
            <a:lvl9pPr marL="13146252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4" y="11416584"/>
            <a:ext cx="11243787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27044" y="8058278"/>
            <a:ext cx="11248204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282" indent="0">
              <a:buNone/>
              <a:defRPr sz="7165" b="1"/>
            </a:lvl2pPr>
            <a:lvl3pPr marL="3286564" indent="0">
              <a:buNone/>
              <a:defRPr sz="6457" b="1"/>
            </a:lvl3pPr>
            <a:lvl4pPr marL="4929846" indent="0">
              <a:buNone/>
              <a:defRPr sz="5748" b="1"/>
            </a:lvl4pPr>
            <a:lvl5pPr marL="6573128" indent="0">
              <a:buNone/>
              <a:defRPr sz="5748" b="1"/>
            </a:lvl5pPr>
            <a:lvl6pPr marL="8216410" indent="0">
              <a:buNone/>
              <a:defRPr sz="5748" b="1"/>
            </a:lvl6pPr>
            <a:lvl7pPr marL="9859692" indent="0">
              <a:buNone/>
              <a:defRPr sz="5748" b="1"/>
            </a:lvl7pPr>
            <a:lvl8pPr marL="11502971" indent="0">
              <a:buNone/>
              <a:defRPr sz="5748" b="1"/>
            </a:lvl8pPr>
            <a:lvl9pPr marL="13146252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27044" y="11416584"/>
            <a:ext cx="11248204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890AB-7F08-474D-B2F3-B02A8F54F9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18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1441660"/>
            <a:ext cx="22902863" cy="599995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4" y="8058278"/>
            <a:ext cx="11243787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465" indent="0">
              <a:buNone/>
              <a:defRPr sz="7165" b="1"/>
            </a:lvl2pPr>
            <a:lvl3pPr marL="3286930" indent="0">
              <a:buNone/>
              <a:defRPr sz="6457" b="1"/>
            </a:lvl3pPr>
            <a:lvl4pPr marL="4930396" indent="0">
              <a:buNone/>
              <a:defRPr sz="5748" b="1"/>
            </a:lvl4pPr>
            <a:lvl5pPr marL="6573862" indent="0">
              <a:buNone/>
              <a:defRPr sz="5748" b="1"/>
            </a:lvl5pPr>
            <a:lvl6pPr marL="8217327" indent="0">
              <a:buNone/>
              <a:defRPr sz="5748" b="1"/>
            </a:lvl6pPr>
            <a:lvl7pPr marL="9860792" indent="0">
              <a:buNone/>
              <a:defRPr sz="5748" b="1"/>
            </a:lvl7pPr>
            <a:lvl8pPr marL="11504254" indent="0">
              <a:buNone/>
              <a:defRPr sz="5748" b="1"/>
            </a:lvl8pPr>
            <a:lvl9pPr marL="1314771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4" y="11416584"/>
            <a:ext cx="11243787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27044" y="8058278"/>
            <a:ext cx="11248204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3465" indent="0">
              <a:buNone/>
              <a:defRPr sz="7165" b="1"/>
            </a:lvl2pPr>
            <a:lvl3pPr marL="3286930" indent="0">
              <a:buNone/>
              <a:defRPr sz="6457" b="1"/>
            </a:lvl3pPr>
            <a:lvl4pPr marL="4930396" indent="0">
              <a:buNone/>
              <a:defRPr sz="5748" b="1"/>
            </a:lvl4pPr>
            <a:lvl5pPr marL="6573862" indent="0">
              <a:buNone/>
              <a:defRPr sz="5748" b="1"/>
            </a:lvl5pPr>
            <a:lvl6pPr marL="8217327" indent="0">
              <a:buNone/>
              <a:defRPr sz="5748" b="1"/>
            </a:lvl6pPr>
            <a:lvl7pPr marL="9860792" indent="0">
              <a:buNone/>
              <a:defRPr sz="5748" b="1"/>
            </a:lvl7pPr>
            <a:lvl8pPr marL="11504254" indent="0">
              <a:buNone/>
              <a:defRPr sz="5748" b="1"/>
            </a:lvl8pPr>
            <a:lvl9pPr marL="1314771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27044" y="11416584"/>
            <a:ext cx="11248204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2120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BCB78-40AD-497F-B84D-D533021255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7496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46533-A671-4236-8145-2A9C59FF77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3498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90" y="1433323"/>
            <a:ext cx="8372093" cy="6099956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317" y="1433337"/>
            <a:ext cx="14225929" cy="30724780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90" y="7533292"/>
            <a:ext cx="8372093" cy="24624824"/>
          </a:xfrm>
        </p:spPr>
        <p:txBody>
          <a:bodyPr/>
          <a:lstStyle>
            <a:lvl1pPr marL="0" indent="0">
              <a:buNone/>
              <a:defRPr sz="5039"/>
            </a:lvl1pPr>
            <a:lvl2pPr marL="1643282" indent="0">
              <a:buNone/>
              <a:defRPr sz="4331"/>
            </a:lvl2pPr>
            <a:lvl3pPr marL="3286564" indent="0">
              <a:buNone/>
              <a:defRPr sz="3622"/>
            </a:lvl3pPr>
            <a:lvl4pPr marL="4929846" indent="0">
              <a:buNone/>
              <a:defRPr sz="3228"/>
            </a:lvl4pPr>
            <a:lvl5pPr marL="6573128" indent="0">
              <a:buNone/>
              <a:defRPr sz="3228"/>
            </a:lvl5pPr>
            <a:lvl6pPr marL="8216410" indent="0">
              <a:buNone/>
              <a:defRPr sz="3228"/>
            </a:lvl6pPr>
            <a:lvl7pPr marL="9859692" indent="0">
              <a:buNone/>
              <a:defRPr sz="3228"/>
            </a:lvl7pPr>
            <a:lvl8pPr marL="11502971" indent="0">
              <a:buNone/>
              <a:defRPr sz="3228"/>
            </a:lvl8pPr>
            <a:lvl9pPr marL="13146252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5B22-C3E8-4D35-93E2-B0EDB10C18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7930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15" y="25199819"/>
            <a:ext cx="15268575" cy="2974981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7915" y="3216643"/>
            <a:ext cx="15268575" cy="21599843"/>
          </a:xfrm>
        </p:spPr>
        <p:txBody>
          <a:bodyPr/>
          <a:lstStyle>
            <a:lvl1pPr marL="0" indent="0">
              <a:buNone/>
              <a:defRPr sz="11496"/>
            </a:lvl1pPr>
            <a:lvl2pPr marL="1643282" indent="0">
              <a:buNone/>
              <a:defRPr sz="10079"/>
            </a:lvl2pPr>
            <a:lvl3pPr marL="3286564" indent="0">
              <a:buNone/>
              <a:defRPr sz="8661"/>
            </a:lvl3pPr>
            <a:lvl4pPr marL="4929846" indent="0">
              <a:buNone/>
              <a:defRPr sz="7165"/>
            </a:lvl4pPr>
            <a:lvl5pPr marL="6573128" indent="0">
              <a:buNone/>
              <a:defRPr sz="7165"/>
            </a:lvl5pPr>
            <a:lvl6pPr marL="8216410" indent="0">
              <a:buNone/>
              <a:defRPr sz="7165"/>
            </a:lvl6pPr>
            <a:lvl7pPr marL="9859692" indent="0">
              <a:buNone/>
              <a:defRPr sz="7165"/>
            </a:lvl7pPr>
            <a:lvl8pPr marL="11502971" indent="0">
              <a:buNone/>
              <a:defRPr sz="7165"/>
            </a:lvl8pPr>
            <a:lvl9pPr marL="13146252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7915" y="28174798"/>
            <a:ext cx="15268575" cy="4224966"/>
          </a:xfrm>
        </p:spPr>
        <p:txBody>
          <a:bodyPr/>
          <a:lstStyle>
            <a:lvl1pPr marL="0" indent="0">
              <a:buNone/>
              <a:defRPr sz="5039"/>
            </a:lvl1pPr>
            <a:lvl2pPr marL="1643282" indent="0">
              <a:buNone/>
              <a:defRPr sz="4331"/>
            </a:lvl2pPr>
            <a:lvl3pPr marL="3286564" indent="0">
              <a:buNone/>
              <a:defRPr sz="3622"/>
            </a:lvl3pPr>
            <a:lvl4pPr marL="4929846" indent="0">
              <a:buNone/>
              <a:defRPr sz="3228"/>
            </a:lvl4pPr>
            <a:lvl5pPr marL="6573128" indent="0">
              <a:buNone/>
              <a:defRPr sz="3228"/>
            </a:lvl5pPr>
            <a:lvl6pPr marL="8216410" indent="0">
              <a:buNone/>
              <a:defRPr sz="3228"/>
            </a:lvl6pPr>
            <a:lvl7pPr marL="9859692" indent="0">
              <a:buNone/>
              <a:defRPr sz="3228"/>
            </a:lvl7pPr>
            <a:lvl8pPr marL="11502971" indent="0">
              <a:buNone/>
              <a:defRPr sz="3228"/>
            </a:lvl8pPr>
            <a:lvl9pPr marL="13146252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F8057-D17B-4211-AC60-1A32FD33BA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175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E44A5-964F-4BD8-8BAF-AFEDA84640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1145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68894" y="8799937"/>
            <a:ext cx="4930478" cy="22399837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7464" y="8799937"/>
            <a:ext cx="14367305" cy="22399837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18F3C-565D-4DE6-9B20-8F723BFD5E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307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574" y="7199973"/>
            <a:ext cx="21842545" cy="10116593"/>
          </a:xfrm>
        </p:spPr>
        <p:txBody>
          <a:bodyPr anchor="b">
            <a:noAutofit/>
          </a:bodyPr>
          <a:lstStyle>
            <a:lvl1pPr>
              <a:defRPr sz="19449" cap="all" baseline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8573" y="18399868"/>
            <a:ext cx="17813338" cy="919993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3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8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29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72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15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5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01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44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F9F37-73AB-4BCD-A5A6-DCFCFCCC466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8574" y="17839877"/>
            <a:ext cx="21842545" cy="83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5C182-8301-4D58-89E5-0472F79C8C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12399923"/>
            <a:ext cx="21630481" cy="11549916"/>
          </a:xfrm>
        </p:spPr>
        <p:txBody>
          <a:bodyPr anchor="b">
            <a:normAutofit/>
          </a:bodyPr>
          <a:lstStyle>
            <a:lvl1pPr algn="l">
              <a:defRPr sz="17244" b="0" cap="all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24287832"/>
            <a:ext cx="21630481" cy="7874940"/>
          </a:xfrm>
        </p:spPr>
        <p:txBody>
          <a:bodyPr anchor="t">
            <a:normAutofit/>
          </a:bodyPr>
          <a:lstStyle>
            <a:lvl1pPr marL="0" indent="0">
              <a:buNone/>
              <a:defRPr sz="8661">
                <a:solidFill>
                  <a:schemeClr val="tx2"/>
                </a:solidFill>
              </a:defRPr>
            </a:lvl1pPr>
            <a:lvl2pPr marL="1643098" indent="0">
              <a:buNone/>
              <a:defRPr sz="6457">
                <a:solidFill>
                  <a:schemeClr val="tx1">
                    <a:tint val="75000"/>
                  </a:schemeClr>
                </a:solidFill>
              </a:defRPr>
            </a:lvl2pPr>
            <a:lvl3pPr marL="3286197" indent="0">
              <a:buNone/>
              <a:defRPr sz="5748">
                <a:solidFill>
                  <a:schemeClr val="tx1">
                    <a:tint val="75000"/>
                  </a:schemeClr>
                </a:solidFill>
              </a:defRPr>
            </a:lvl3pPr>
            <a:lvl4pPr marL="492929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6572395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8215493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9858592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1501687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314478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FE673-8549-432D-85BB-D1D931D8C5F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35811" y="24143831"/>
            <a:ext cx="21842545" cy="83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2382" y="8783936"/>
            <a:ext cx="11239367" cy="24767820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5876" y="8783936"/>
            <a:ext cx="11239367" cy="24767820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7CAA1-C48F-4954-9AA4-281ABBC0669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3237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2" y="8799954"/>
            <a:ext cx="10942479" cy="335831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7165" b="0">
                <a:solidFill>
                  <a:schemeClr val="tx2"/>
                </a:solidFill>
              </a:defRPr>
            </a:lvl1pPr>
            <a:lvl2pPr marL="1643098" indent="0">
              <a:buNone/>
              <a:defRPr sz="7165" b="1"/>
            </a:lvl2pPr>
            <a:lvl3pPr marL="3286197" indent="0">
              <a:buNone/>
              <a:defRPr sz="6457" b="1"/>
            </a:lvl3pPr>
            <a:lvl4pPr marL="4929296" indent="0">
              <a:buNone/>
              <a:defRPr sz="5748" b="1"/>
            </a:lvl4pPr>
            <a:lvl5pPr marL="6572395" indent="0">
              <a:buNone/>
              <a:defRPr sz="5748" b="1"/>
            </a:lvl5pPr>
            <a:lvl6pPr marL="8215493" indent="0">
              <a:buNone/>
              <a:defRPr sz="5748" b="1"/>
            </a:lvl6pPr>
            <a:lvl7pPr marL="9858592" indent="0">
              <a:buNone/>
              <a:defRPr sz="5748" b="1"/>
            </a:lvl7pPr>
            <a:lvl8pPr marL="11501687" indent="0">
              <a:buNone/>
              <a:defRPr sz="5748" b="1"/>
            </a:lvl8pPr>
            <a:lvl9pPr marL="13144786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2" y="12799907"/>
            <a:ext cx="10942479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232766" y="8799954"/>
            <a:ext cx="10942479" cy="335831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7165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643098" indent="0">
              <a:buNone/>
              <a:defRPr sz="7165" b="1"/>
            </a:lvl2pPr>
            <a:lvl3pPr marL="3286197" indent="0">
              <a:buNone/>
              <a:defRPr sz="6457" b="1"/>
            </a:lvl3pPr>
            <a:lvl4pPr marL="4929296" indent="0">
              <a:buNone/>
              <a:defRPr sz="5748" b="1"/>
            </a:lvl4pPr>
            <a:lvl5pPr marL="6572395" indent="0">
              <a:buNone/>
              <a:defRPr sz="5748" b="1"/>
            </a:lvl5pPr>
            <a:lvl6pPr marL="8215493" indent="0">
              <a:buNone/>
              <a:defRPr sz="5748" b="1"/>
            </a:lvl6pPr>
            <a:lvl7pPr marL="9858592" indent="0">
              <a:buNone/>
              <a:defRPr sz="5748" b="1"/>
            </a:lvl7pPr>
            <a:lvl8pPr marL="11501687" indent="0">
              <a:buNone/>
              <a:defRPr sz="5748" b="1"/>
            </a:lvl8pPr>
            <a:lvl9pPr marL="13144786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232766" y="12799907"/>
            <a:ext cx="10942479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890AB-7F08-474D-B2F3-B02A8F54F9D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65008" y="21238740"/>
            <a:ext cx="24719820" cy="221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BCB78-40AD-497F-B84D-D533021255E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570" y="96001"/>
            <a:ext cx="8058415" cy="1727987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449892" y="96001"/>
            <a:ext cx="2968890" cy="1727987"/>
          </a:xfrm>
        </p:spPr>
        <p:txBody>
          <a:bodyPr/>
          <a:lstStyle/>
          <a:p>
            <a:fld id="{76D46533-A671-4236-8145-2A9C59FF77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4157870"/>
            <a:ext cx="5954744" cy="6623952"/>
          </a:xfrm>
        </p:spPr>
        <p:txBody>
          <a:bodyPr anchor="b">
            <a:noAutofit/>
          </a:bodyPr>
          <a:lstStyle>
            <a:lvl1pPr algn="l">
              <a:defRPr sz="8661" b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0480" y="4157870"/>
            <a:ext cx="15904766" cy="29279787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84" y="11183933"/>
            <a:ext cx="5954744" cy="22276032"/>
          </a:xfrm>
        </p:spPr>
        <p:txBody>
          <a:bodyPr/>
          <a:lstStyle>
            <a:lvl1pPr marL="0" indent="0">
              <a:buNone/>
              <a:defRPr sz="5039"/>
            </a:lvl1pPr>
            <a:lvl2pPr marL="1643098" indent="0">
              <a:buNone/>
              <a:defRPr sz="4331"/>
            </a:lvl2pPr>
            <a:lvl3pPr marL="3286197" indent="0">
              <a:buNone/>
              <a:defRPr sz="3622"/>
            </a:lvl3pPr>
            <a:lvl4pPr marL="4929296" indent="0">
              <a:buNone/>
              <a:defRPr sz="3228"/>
            </a:lvl4pPr>
            <a:lvl5pPr marL="6572395" indent="0">
              <a:buNone/>
              <a:defRPr sz="3228"/>
            </a:lvl5pPr>
            <a:lvl6pPr marL="8215493" indent="0">
              <a:buNone/>
              <a:defRPr sz="3228"/>
            </a:lvl6pPr>
            <a:lvl7pPr marL="9858592" indent="0">
              <a:buNone/>
              <a:defRPr sz="3228"/>
            </a:lvl7pPr>
            <a:lvl8pPr marL="11501687" indent="0">
              <a:buNone/>
              <a:defRPr sz="3228"/>
            </a:lvl8pPr>
            <a:lvl9pPr marL="13144786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8227" y="96001"/>
            <a:ext cx="8058415" cy="1727987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449990" y="96001"/>
            <a:ext cx="2968890" cy="1727987"/>
          </a:xfrm>
        </p:spPr>
        <p:txBody>
          <a:bodyPr/>
          <a:lstStyle/>
          <a:p>
            <a:fld id="{384B5B22-C3E8-4D35-93E2-B0EDB10C1849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6914870" y="18795554"/>
            <a:ext cx="29279787" cy="441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4159970"/>
            <a:ext cx="5963049" cy="6639952"/>
          </a:xfrm>
        </p:spPr>
        <p:txBody>
          <a:bodyPr anchor="b">
            <a:normAutofit/>
          </a:bodyPr>
          <a:lstStyle>
            <a:lvl1pPr algn="l">
              <a:defRPr sz="8661" b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955475" y="4399974"/>
            <a:ext cx="16431835" cy="28873574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11496"/>
            </a:lvl1pPr>
            <a:lvl2pPr marL="1643098" indent="0">
              <a:buNone/>
              <a:defRPr sz="10079"/>
            </a:lvl2pPr>
            <a:lvl3pPr marL="3286197" indent="0">
              <a:buNone/>
              <a:defRPr sz="8661"/>
            </a:lvl3pPr>
            <a:lvl4pPr marL="4929296" indent="0">
              <a:buNone/>
              <a:defRPr sz="7165"/>
            </a:lvl4pPr>
            <a:lvl5pPr marL="6572395" indent="0">
              <a:buNone/>
              <a:defRPr sz="7165"/>
            </a:lvl5pPr>
            <a:lvl6pPr marL="8215493" indent="0">
              <a:buNone/>
              <a:defRPr sz="7165"/>
            </a:lvl6pPr>
            <a:lvl7pPr marL="9858592" indent="0">
              <a:buNone/>
              <a:defRPr sz="7165"/>
            </a:lvl7pPr>
            <a:lvl8pPr marL="11501687" indent="0">
              <a:buNone/>
              <a:defRPr sz="7165"/>
            </a:lvl8pPr>
            <a:lvl9pPr marL="13144786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81" y="11199919"/>
            <a:ext cx="5954744" cy="22271838"/>
          </a:xfrm>
        </p:spPr>
        <p:txBody>
          <a:bodyPr/>
          <a:lstStyle>
            <a:lvl1pPr marL="0" indent="0">
              <a:buNone/>
              <a:defRPr sz="5039"/>
            </a:lvl1pPr>
            <a:lvl2pPr marL="1643098" indent="0">
              <a:buNone/>
              <a:defRPr sz="4331"/>
            </a:lvl2pPr>
            <a:lvl3pPr marL="3286197" indent="0">
              <a:buNone/>
              <a:defRPr sz="3622"/>
            </a:lvl3pPr>
            <a:lvl4pPr marL="4929296" indent="0">
              <a:buNone/>
              <a:defRPr sz="3228"/>
            </a:lvl4pPr>
            <a:lvl5pPr marL="6572395" indent="0">
              <a:buNone/>
              <a:defRPr sz="3228"/>
            </a:lvl5pPr>
            <a:lvl6pPr marL="8215493" indent="0">
              <a:buNone/>
              <a:defRPr sz="3228"/>
            </a:lvl6pPr>
            <a:lvl7pPr marL="9858592" indent="0">
              <a:buNone/>
              <a:defRPr sz="3228"/>
            </a:lvl7pPr>
            <a:lvl8pPr marL="11501687" indent="0">
              <a:buNone/>
              <a:defRPr sz="3228"/>
            </a:lvl8pPr>
            <a:lvl9pPr marL="13144786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00" y="96001"/>
            <a:ext cx="8058415" cy="1727987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449990" y="96001"/>
            <a:ext cx="2968890" cy="1727987"/>
          </a:xfrm>
        </p:spPr>
        <p:txBody>
          <a:bodyPr/>
          <a:lstStyle/>
          <a:p>
            <a:fld id="{8F2F8057-D17B-4211-AC60-1A32FD33BA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0" y="96001"/>
            <a:ext cx="8058415" cy="1727987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449990" y="96001"/>
            <a:ext cx="2968890" cy="1727987"/>
          </a:xfrm>
        </p:spPr>
        <p:txBody>
          <a:bodyPr/>
          <a:lstStyle/>
          <a:p>
            <a:fld id="{5D7E44A5-964F-4BD8-8BAF-AFEDA846407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449530" y="3199977"/>
            <a:ext cx="5725716" cy="30799776"/>
          </a:xfrm>
        </p:spPr>
        <p:txBody>
          <a:bodyPr vert="eaVert" anchor="b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2381" y="3199977"/>
            <a:ext cx="16753020" cy="30799776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8227" y="96001"/>
            <a:ext cx="8058415" cy="1727987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459710" y="96001"/>
            <a:ext cx="2968890" cy="1727987"/>
          </a:xfrm>
        </p:spPr>
        <p:txBody>
          <a:bodyPr/>
          <a:lstStyle/>
          <a:p>
            <a:fld id="{F8918F3C-565D-4DE6-9B20-8F723BFD5E4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573" y="11183260"/>
            <a:ext cx="21630481" cy="771661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7146" y="20399852"/>
            <a:ext cx="17813338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2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28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7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14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57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00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43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6010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0626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23133189"/>
            <a:ext cx="21630481" cy="7149948"/>
          </a:xfrm>
        </p:spPr>
        <p:txBody>
          <a:bodyPr anchor="t"/>
          <a:lstStyle>
            <a:lvl1pPr algn="l">
              <a:defRPr sz="1440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15258227"/>
            <a:ext cx="21630481" cy="7874940"/>
          </a:xfrm>
        </p:spPr>
        <p:txBody>
          <a:bodyPr anchor="b"/>
          <a:lstStyle>
            <a:lvl1pPr marL="0" indent="0">
              <a:buNone/>
              <a:defRPr sz="7165">
                <a:solidFill>
                  <a:schemeClr val="tx1">
                    <a:tint val="75000"/>
                  </a:schemeClr>
                </a:solidFill>
              </a:defRPr>
            </a:lvl1pPr>
            <a:lvl2pPr marL="1642916" indent="0">
              <a:buNone/>
              <a:defRPr sz="6457">
                <a:solidFill>
                  <a:schemeClr val="tx1">
                    <a:tint val="75000"/>
                  </a:schemeClr>
                </a:solidFill>
              </a:defRPr>
            </a:lvl2pPr>
            <a:lvl3pPr marL="3285830" indent="0">
              <a:buNone/>
              <a:defRPr sz="5748">
                <a:solidFill>
                  <a:schemeClr val="tx1">
                    <a:tint val="75000"/>
                  </a:schemeClr>
                </a:solidFill>
              </a:defRPr>
            </a:lvl3pPr>
            <a:lvl4pPr marL="492874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4pPr>
            <a:lvl5pPr marL="6571662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5pPr>
            <a:lvl6pPr marL="8214576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6pPr>
            <a:lvl7pPr marL="9857492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7pPr>
            <a:lvl8pPr marL="11500404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8pPr>
            <a:lvl9pPr marL="13143319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68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0861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2382" y="8399964"/>
            <a:ext cx="11239367" cy="23758163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5876" y="8399964"/>
            <a:ext cx="11239367" cy="23758163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236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4" y="8058278"/>
            <a:ext cx="11243787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2916" indent="0">
              <a:buNone/>
              <a:defRPr sz="7165" b="1"/>
            </a:lvl2pPr>
            <a:lvl3pPr marL="3285830" indent="0">
              <a:buNone/>
              <a:defRPr sz="6457" b="1"/>
            </a:lvl3pPr>
            <a:lvl4pPr marL="4928746" indent="0">
              <a:buNone/>
              <a:defRPr sz="5748" b="1"/>
            </a:lvl4pPr>
            <a:lvl5pPr marL="6571662" indent="0">
              <a:buNone/>
              <a:defRPr sz="5748" b="1"/>
            </a:lvl5pPr>
            <a:lvl6pPr marL="8214576" indent="0">
              <a:buNone/>
              <a:defRPr sz="5748" b="1"/>
            </a:lvl6pPr>
            <a:lvl7pPr marL="9857492" indent="0">
              <a:buNone/>
              <a:defRPr sz="5748" b="1"/>
            </a:lvl7pPr>
            <a:lvl8pPr marL="11500404" indent="0">
              <a:buNone/>
              <a:defRPr sz="5748" b="1"/>
            </a:lvl8pPr>
            <a:lvl9pPr marL="1314331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4" y="11416584"/>
            <a:ext cx="11243787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27044" y="8058278"/>
            <a:ext cx="11248204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2916" indent="0">
              <a:buNone/>
              <a:defRPr sz="7165" b="1"/>
            </a:lvl2pPr>
            <a:lvl3pPr marL="3285830" indent="0">
              <a:buNone/>
              <a:defRPr sz="6457" b="1"/>
            </a:lvl3pPr>
            <a:lvl4pPr marL="4928746" indent="0">
              <a:buNone/>
              <a:defRPr sz="5748" b="1"/>
            </a:lvl4pPr>
            <a:lvl5pPr marL="6571662" indent="0">
              <a:buNone/>
              <a:defRPr sz="5748" b="1"/>
            </a:lvl5pPr>
            <a:lvl6pPr marL="8214576" indent="0">
              <a:buNone/>
              <a:defRPr sz="5748" b="1"/>
            </a:lvl6pPr>
            <a:lvl7pPr marL="9857492" indent="0">
              <a:buNone/>
              <a:defRPr sz="5748" b="1"/>
            </a:lvl7pPr>
            <a:lvl8pPr marL="11500404" indent="0">
              <a:buNone/>
              <a:defRPr sz="5748" b="1"/>
            </a:lvl8pPr>
            <a:lvl9pPr marL="13143319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27044" y="11416584"/>
            <a:ext cx="11248204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462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907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835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97" y="1433323"/>
            <a:ext cx="8372093" cy="6099956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317" y="1433348"/>
            <a:ext cx="14225929" cy="30724780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97" y="7533302"/>
            <a:ext cx="8372093" cy="24624824"/>
          </a:xfrm>
        </p:spPr>
        <p:txBody>
          <a:bodyPr/>
          <a:lstStyle>
            <a:lvl1pPr marL="0" indent="0">
              <a:buNone/>
              <a:defRPr sz="5039"/>
            </a:lvl1pPr>
            <a:lvl2pPr marL="1642916" indent="0">
              <a:buNone/>
              <a:defRPr sz="4331"/>
            </a:lvl2pPr>
            <a:lvl3pPr marL="3285830" indent="0">
              <a:buNone/>
              <a:defRPr sz="3622"/>
            </a:lvl3pPr>
            <a:lvl4pPr marL="4928746" indent="0">
              <a:buNone/>
              <a:defRPr sz="3228"/>
            </a:lvl4pPr>
            <a:lvl5pPr marL="6571662" indent="0">
              <a:buNone/>
              <a:defRPr sz="3228"/>
            </a:lvl5pPr>
            <a:lvl6pPr marL="8214576" indent="0">
              <a:buNone/>
              <a:defRPr sz="3228"/>
            </a:lvl6pPr>
            <a:lvl7pPr marL="9857492" indent="0">
              <a:buNone/>
              <a:defRPr sz="3228"/>
            </a:lvl7pPr>
            <a:lvl8pPr marL="11500404" indent="0">
              <a:buNone/>
              <a:defRPr sz="3228"/>
            </a:lvl8pPr>
            <a:lvl9pPr marL="1314331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2861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15" y="25199819"/>
            <a:ext cx="15268575" cy="2974981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7915" y="3216643"/>
            <a:ext cx="15268575" cy="21599843"/>
          </a:xfrm>
        </p:spPr>
        <p:txBody>
          <a:bodyPr/>
          <a:lstStyle>
            <a:lvl1pPr marL="0" indent="0">
              <a:buNone/>
              <a:defRPr sz="11496"/>
            </a:lvl1pPr>
            <a:lvl2pPr marL="1642916" indent="0">
              <a:buNone/>
              <a:defRPr sz="10079"/>
            </a:lvl2pPr>
            <a:lvl3pPr marL="3285830" indent="0">
              <a:buNone/>
              <a:defRPr sz="8661"/>
            </a:lvl3pPr>
            <a:lvl4pPr marL="4928746" indent="0">
              <a:buNone/>
              <a:defRPr sz="7165"/>
            </a:lvl4pPr>
            <a:lvl5pPr marL="6571662" indent="0">
              <a:buNone/>
              <a:defRPr sz="7165"/>
            </a:lvl5pPr>
            <a:lvl6pPr marL="8214576" indent="0">
              <a:buNone/>
              <a:defRPr sz="7165"/>
            </a:lvl6pPr>
            <a:lvl7pPr marL="9857492" indent="0">
              <a:buNone/>
              <a:defRPr sz="7165"/>
            </a:lvl7pPr>
            <a:lvl8pPr marL="11500404" indent="0">
              <a:buNone/>
              <a:defRPr sz="7165"/>
            </a:lvl8pPr>
            <a:lvl9pPr marL="13143319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7915" y="28174798"/>
            <a:ext cx="15268575" cy="4224966"/>
          </a:xfrm>
        </p:spPr>
        <p:txBody>
          <a:bodyPr/>
          <a:lstStyle>
            <a:lvl1pPr marL="0" indent="0">
              <a:buNone/>
              <a:defRPr sz="5039"/>
            </a:lvl1pPr>
            <a:lvl2pPr marL="1642916" indent="0">
              <a:buNone/>
              <a:defRPr sz="4331"/>
            </a:lvl2pPr>
            <a:lvl3pPr marL="3285830" indent="0">
              <a:buNone/>
              <a:defRPr sz="3622"/>
            </a:lvl3pPr>
            <a:lvl4pPr marL="4928746" indent="0">
              <a:buNone/>
              <a:defRPr sz="3228"/>
            </a:lvl4pPr>
            <a:lvl5pPr marL="6571662" indent="0">
              <a:buNone/>
              <a:defRPr sz="3228"/>
            </a:lvl5pPr>
            <a:lvl6pPr marL="8214576" indent="0">
              <a:buNone/>
              <a:defRPr sz="3228"/>
            </a:lvl6pPr>
            <a:lvl7pPr marL="9857492" indent="0">
              <a:buNone/>
              <a:defRPr sz="3228"/>
            </a:lvl7pPr>
            <a:lvl8pPr marL="11500404" indent="0">
              <a:buNone/>
              <a:defRPr sz="3228"/>
            </a:lvl8pPr>
            <a:lvl9pPr marL="1314331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1315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71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449530" y="1441684"/>
            <a:ext cx="5725716" cy="3071644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2381" y="1441684"/>
            <a:ext cx="16753020" cy="30716443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76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573" y="11599916"/>
            <a:ext cx="21630481" cy="5999956"/>
          </a:xfrm>
        </p:spPr>
        <p:txBody>
          <a:bodyPr/>
          <a:lstStyle>
            <a:lvl1pPr>
              <a:defRPr sz="19449"/>
            </a:lvl1pPr>
          </a:lstStyle>
          <a:p>
            <a:pPr lvl="0"/>
            <a:r>
              <a:rPr lang="en-US" altLang="zh-TW" noProof="0"/>
              <a:t>Click to edit Master title style</a:t>
            </a:r>
            <a:endParaRPr lang="zh-TW" alt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7146" y="18399868"/>
            <a:ext cx="17813338" cy="5599959"/>
          </a:xfrm>
        </p:spPr>
        <p:txBody>
          <a:bodyPr/>
          <a:lstStyle>
            <a:lvl1pPr marL="0" indent="0" algn="ctr">
              <a:buFontTx/>
              <a:buNone/>
              <a:defRPr sz="12913" b="1"/>
            </a:lvl1pPr>
          </a:lstStyle>
          <a:p>
            <a:pPr lvl="0"/>
            <a:r>
              <a:rPr lang="en-US" altLang="zh-TW" noProof="0"/>
              <a:t>Click to edit Master subtitle style</a:t>
            </a:r>
            <a:endParaRPr lang="zh-TW" altLang="en-US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908572" y="31999769"/>
            <a:ext cx="5301588" cy="199998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8694606" y="31999769"/>
            <a:ext cx="8058415" cy="199998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8237465" y="31999769"/>
            <a:ext cx="5301588" cy="1999985"/>
          </a:xfrm>
        </p:spPr>
        <p:txBody>
          <a:bodyPr/>
          <a:lstStyle>
            <a:lvl1pPr>
              <a:defRPr/>
            </a:lvl1pPr>
          </a:lstStyle>
          <a:p>
            <a:fld id="{331F9F37-73AB-4BCD-A5A6-DCFCFCCC466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05C182-8301-4D58-89E5-0472F79C8C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42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8" y="1433323"/>
            <a:ext cx="8372093" cy="6099956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317" y="1433331"/>
            <a:ext cx="14225929" cy="30724780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88" y="7533287"/>
            <a:ext cx="8372093" cy="24624824"/>
          </a:xfrm>
        </p:spPr>
        <p:txBody>
          <a:bodyPr/>
          <a:lstStyle>
            <a:lvl1pPr marL="0" indent="0">
              <a:buNone/>
              <a:defRPr sz="5039"/>
            </a:lvl1pPr>
            <a:lvl2pPr marL="1643465" indent="0">
              <a:buNone/>
              <a:defRPr sz="4331"/>
            </a:lvl2pPr>
            <a:lvl3pPr marL="3286930" indent="0">
              <a:buNone/>
              <a:defRPr sz="3622"/>
            </a:lvl3pPr>
            <a:lvl4pPr marL="4930396" indent="0">
              <a:buNone/>
              <a:defRPr sz="3228"/>
            </a:lvl4pPr>
            <a:lvl5pPr marL="6573862" indent="0">
              <a:buNone/>
              <a:defRPr sz="3228"/>
            </a:lvl5pPr>
            <a:lvl6pPr marL="8217327" indent="0">
              <a:buNone/>
              <a:defRPr sz="3228"/>
            </a:lvl6pPr>
            <a:lvl7pPr marL="9860792" indent="0">
              <a:buNone/>
              <a:defRPr sz="3228"/>
            </a:lvl7pPr>
            <a:lvl8pPr marL="11504254" indent="0">
              <a:buNone/>
              <a:defRPr sz="3228"/>
            </a:lvl8pPr>
            <a:lvl9pPr marL="1314771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1204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188" y="23133195"/>
            <a:ext cx="21630481" cy="7149948"/>
          </a:xfrm>
        </p:spPr>
        <p:txBody>
          <a:bodyPr anchor="t"/>
          <a:lstStyle>
            <a:lvl1pPr algn="l">
              <a:defRPr sz="14409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0188" y="15258227"/>
            <a:ext cx="21630481" cy="7874940"/>
          </a:xfrm>
        </p:spPr>
        <p:txBody>
          <a:bodyPr anchor="b"/>
          <a:lstStyle>
            <a:lvl1pPr marL="0" indent="0">
              <a:buNone/>
              <a:defRPr sz="7165"/>
            </a:lvl1pPr>
            <a:lvl2pPr marL="1642732" indent="0">
              <a:buNone/>
              <a:defRPr sz="6457"/>
            </a:lvl2pPr>
            <a:lvl3pPr marL="3285464" indent="0">
              <a:buNone/>
              <a:defRPr sz="5748"/>
            </a:lvl3pPr>
            <a:lvl4pPr marL="4928196" indent="0">
              <a:buNone/>
              <a:defRPr sz="5039"/>
            </a:lvl4pPr>
            <a:lvl5pPr marL="6570928" indent="0">
              <a:buNone/>
              <a:defRPr sz="5039"/>
            </a:lvl5pPr>
            <a:lvl6pPr marL="8213660" indent="0">
              <a:buNone/>
              <a:defRPr sz="5039"/>
            </a:lvl6pPr>
            <a:lvl7pPr marL="9856392" indent="0">
              <a:buNone/>
              <a:defRPr sz="5039"/>
            </a:lvl7pPr>
            <a:lvl8pPr marL="11499120" indent="0">
              <a:buNone/>
              <a:defRPr sz="5039"/>
            </a:lvl8pPr>
            <a:lvl9pPr marL="13141852" indent="0">
              <a:buNone/>
              <a:defRPr sz="5039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FE673-8549-432D-85BB-D1D931D8C5F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919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6191" y="8799936"/>
            <a:ext cx="11875558" cy="23999825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5876" y="8799936"/>
            <a:ext cx="11875558" cy="23999825"/>
          </a:xfrm>
        </p:spPr>
        <p:txBody>
          <a:bodyPr/>
          <a:lstStyle>
            <a:lvl1pPr>
              <a:defRPr sz="10079"/>
            </a:lvl1pPr>
            <a:lvl2pPr>
              <a:defRPr sz="8661"/>
            </a:lvl2pPr>
            <a:lvl3pPr>
              <a:defRPr sz="7165"/>
            </a:lvl3pPr>
            <a:lvl4pPr>
              <a:defRPr sz="6457"/>
            </a:lvl4pPr>
            <a:lvl5pPr>
              <a:defRPr sz="6457"/>
            </a:lvl5pPr>
            <a:lvl6pPr>
              <a:defRPr sz="6457"/>
            </a:lvl6pPr>
            <a:lvl7pPr>
              <a:defRPr sz="6457"/>
            </a:lvl7pPr>
            <a:lvl8pPr>
              <a:defRPr sz="6457"/>
            </a:lvl8pPr>
            <a:lvl9pPr>
              <a:defRPr sz="6457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37CAA1-C48F-4954-9AA4-281ABBC0669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3200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81" y="1441660"/>
            <a:ext cx="22902863" cy="599995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4" y="8058278"/>
            <a:ext cx="11243787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2732" indent="0">
              <a:buNone/>
              <a:defRPr sz="7165" b="1"/>
            </a:lvl2pPr>
            <a:lvl3pPr marL="3285464" indent="0">
              <a:buNone/>
              <a:defRPr sz="6457" b="1"/>
            </a:lvl3pPr>
            <a:lvl4pPr marL="4928196" indent="0">
              <a:buNone/>
              <a:defRPr sz="5748" b="1"/>
            </a:lvl4pPr>
            <a:lvl5pPr marL="6570928" indent="0">
              <a:buNone/>
              <a:defRPr sz="5748" b="1"/>
            </a:lvl5pPr>
            <a:lvl6pPr marL="8213660" indent="0">
              <a:buNone/>
              <a:defRPr sz="5748" b="1"/>
            </a:lvl6pPr>
            <a:lvl7pPr marL="9856392" indent="0">
              <a:buNone/>
              <a:defRPr sz="5748" b="1"/>
            </a:lvl7pPr>
            <a:lvl8pPr marL="11499120" indent="0">
              <a:buNone/>
              <a:defRPr sz="5748" b="1"/>
            </a:lvl8pPr>
            <a:lvl9pPr marL="13141852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384" y="11416584"/>
            <a:ext cx="11243787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27044" y="8058278"/>
            <a:ext cx="11248204" cy="3358306"/>
          </a:xfrm>
        </p:spPr>
        <p:txBody>
          <a:bodyPr anchor="b"/>
          <a:lstStyle>
            <a:lvl1pPr marL="0" indent="0">
              <a:buNone/>
              <a:defRPr sz="8661" b="1"/>
            </a:lvl1pPr>
            <a:lvl2pPr marL="1642732" indent="0">
              <a:buNone/>
              <a:defRPr sz="7165" b="1"/>
            </a:lvl2pPr>
            <a:lvl3pPr marL="3285464" indent="0">
              <a:buNone/>
              <a:defRPr sz="6457" b="1"/>
            </a:lvl3pPr>
            <a:lvl4pPr marL="4928196" indent="0">
              <a:buNone/>
              <a:defRPr sz="5748" b="1"/>
            </a:lvl4pPr>
            <a:lvl5pPr marL="6570928" indent="0">
              <a:buNone/>
              <a:defRPr sz="5748" b="1"/>
            </a:lvl5pPr>
            <a:lvl6pPr marL="8213660" indent="0">
              <a:buNone/>
              <a:defRPr sz="5748" b="1"/>
            </a:lvl6pPr>
            <a:lvl7pPr marL="9856392" indent="0">
              <a:buNone/>
              <a:defRPr sz="5748" b="1"/>
            </a:lvl7pPr>
            <a:lvl8pPr marL="11499120" indent="0">
              <a:buNone/>
              <a:defRPr sz="5748" b="1"/>
            </a:lvl8pPr>
            <a:lvl9pPr marL="13141852" indent="0">
              <a:buNone/>
              <a:defRPr sz="5748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27044" y="11416584"/>
            <a:ext cx="11248204" cy="20741518"/>
          </a:xfrm>
        </p:spPr>
        <p:txBody>
          <a:bodyPr/>
          <a:lstStyle>
            <a:lvl1pPr>
              <a:defRPr sz="8661"/>
            </a:lvl1pPr>
            <a:lvl2pPr>
              <a:defRPr sz="7165"/>
            </a:lvl2pPr>
            <a:lvl3pPr>
              <a:defRPr sz="6457"/>
            </a:lvl3pPr>
            <a:lvl4pPr>
              <a:defRPr sz="5748"/>
            </a:lvl4pPr>
            <a:lvl5pPr>
              <a:defRPr sz="5748"/>
            </a:lvl5pPr>
            <a:lvl6pPr>
              <a:defRPr sz="5748"/>
            </a:lvl6pPr>
            <a:lvl7pPr>
              <a:defRPr sz="5748"/>
            </a:lvl7pPr>
            <a:lvl8pPr>
              <a:defRPr sz="5748"/>
            </a:lvl8pPr>
            <a:lvl9pPr>
              <a:defRPr sz="5748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890AB-7F08-474D-B2F3-B02A8F54F9D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0895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BCB78-40AD-497F-B84D-D533021255E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4664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0772" y="612238"/>
            <a:ext cx="5301588" cy="199998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14279" y="612238"/>
            <a:ext cx="8058415" cy="199998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535334" y="612238"/>
            <a:ext cx="5301588" cy="1999985"/>
          </a:xfrm>
        </p:spPr>
        <p:txBody>
          <a:bodyPr/>
          <a:lstStyle>
            <a:lvl1pPr>
              <a:defRPr/>
            </a:lvl1pPr>
          </a:lstStyle>
          <a:p>
            <a:fld id="{76D46533-A671-4236-8145-2A9C59FF77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0683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99" y="1433323"/>
            <a:ext cx="8372093" cy="6099956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9317" y="1433352"/>
            <a:ext cx="14225929" cy="30724780"/>
          </a:xfrm>
        </p:spPr>
        <p:txBody>
          <a:bodyPr/>
          <a:lstStyle>
            <a:lvl1pPr>
              <a:defRPr sz="11496"/>
            </a:lvl1pPr>
            <a:lvl2pPr>
              <a:defRPr sz="10079"/>
            </a:lvl2pPr>
            <a:lvl3pPr>
              <a:defRPr sz="8661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2399" y="7533308"/>
            <a:ext cx="8372093" cy="24624824"/>
          </a:xfrm>
        </p:spPr>
        <p:txBody>
          <a:bodyPr/>
          <a:lstStyle>
            <a:lvl1pPr marL="0" indent="0">
              <a:buNone/>
              <a:defRPr sz="5039"/>
            </a:lvl1pPr>
            <a:lvl2pPr marL="1642732" indent="0">
              <a:buNone/>
              <a:defRPr sz="4331"/>
            </a:lvl2pPr>
            <a:lvl3pPr marL="3285464" indent="0">
              <a:buNone/>
              <a:defRPr sz="3622"/>
            </a:lvl3pPr>
            <a:lvl4pPr marL="4928196" indent="0">
              <a:buNone/>
              <a:defRPr sz="3228"/>
            </a:lvl4pPr>
            <a:lvl5pPr marL="6570928" indent="0">
              <a:buNone/>
              <a:defRPr sz="3228"/>
            </a:lvl5pPr>
            <a:lvl6pPr marL="8213660" indent="0">
              <a:buNone/>
              <a:defRPr sz="3228"/>
            </a:lvl6pPr>
            <a:lvl7pPr marL="9856392" indent="0">
              <a:buNone/>
              <a:defRPr sz="3228"/>
            </a:lvl7pPr>
            <a:lvl8pPr marL="11499120" indent="0">
              <a:buNone/>
              <a:defRPr sz="3228"/>
            </a:lvl8pPr>
            <a:lvl9pPr marL="13141852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5B22-C3E8-4D35-93E2-B0EDB10C18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440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15" y="25199819"/>
            <a:ext cx="15268575" cy="2974981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7915" y="3216643"/>
            <a:ext cx="15268575" cy="21599843"/>
          </a:xfrm>
        </p:spPr>
        <p:txBody>
          <a:bodyPr/>
          <a:lstStyle>
            <a:lvl1pPr marL="0" indent="0">
              <a:buNone/>
              <a:defRPr sz="11496"/>
            </a:lvl1pPr>
            <a:lvl2pPr marL="1642732" indent="0">
              <a:buNone/>
              <a:defRPr sz="10079"/>
            </a:lvl2pPr>
            <a:lvl3pPr marL="3285464" indent="0">
              <a:buNone/>
              <a:defRPr sz="8661"/>
            </a:lvl3pPr>
            <a:lvl4pPr marL="4928196" indent="0">
              <a:buNone/>
              <a:defRPr sz="7165"/>
            </a:lvl4pPr>
            <a:lvl5pPr marL="6570928" indent="0">
              <a:buNone/>
              <a:defRPr sz="7165"/>
            </a:lvl5pPr>
            <a:lvl6pPr marL="8213660" indent="0">
              <a:buNone/>
              <a:defRPr sz="7165"/>
            </a:lvl6pPr>
            <a:lvl7pPr marL="9856392" indent="0">
              <a:buNone/>
              <a:defRPr sz="7165"/>
            </a:lvl7pPr>
            <a:lvl8pPr marL="11499120" indent="0">
              <a:buNone/>
              <a:defRPr sz="7165"/>
            </a:lvl8pPr>
            <a:lvl9pPr marL="13141852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7915" y="28174798"/>
            <a:ext cx="15268575" cy="4224966"/>
          </a:xfrm>
        </p:spPr>
        <p:txBody>
          <a:bodyPr/>
          <a:lstStyle>
            <a:lvl1pPr marL="0" indent="0">
              <a:buNone/>
              <a:defRPr sz="5039"/>
            </a:lvl1pPr>
            <a:lvl2pPr marL="1642732" indent="0">
              <a:buNone/>
              <a:defRPr sz="4331"/>
            </a:lvl2pPr>
            <a:lvl3pPr marL="3285464" indent="0">
              <a:buNone/>
              <a:defRPr sz="3622"/>
            </a:lvl3pPr>
            <a:lvl4pPr marL="4928196" indent="0">
              <a:buNone/>
              <a:defRPr sz="3228"/>
            </a:lvl4pPr>
            <a:lvl5pPr marL="6570928" indent="0">
              <a:buNone/>
              <a:defRPr sz="3228"/>
            </a:lvl5pPr>
            <a:lvl6pPr marL="8213660" indent="0">
              <a:buNone/>
              <a:defRPr sz="3228"/>
            </a:lvl6pPr>
            <a:lvl7pPr marL="9856392" indent="0">
              <a:buNone/>
              <a:defRPr sz="3228"/>
            </a:lvl7pPr>
            <a:lvl8pPr marL="11499120" indent="0">
              <a:buNone/>
              <a:defRPr sz="3228"/>
            </a:lvl8pPr>
            <a:lvl9pPr marL="13141852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F8057-D17B-4211-AC60-1A32FD33BA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3897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E44A5-964F-4BD8-8BAF-AFEDA846407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5644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767623" y="4399970"/>
            <a:ext cx="6043811" cy="2839979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6193" y="4399970"/>
            <a:ext cx="17707306" cy="28399793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18F3C-565D-4DE6-9B20-8F723BFD5E4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14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15" y="25199819"/>
            <a:ext cx="15268575" cy="2974981"/>
          </a:xfrm>
        </p:spPr>
        <p:txBody>
          <a:bodyPr anchor="b"/>
          <a:lstStyle>
            <a:lvl1pPr algn="l">
              <a:defRPr sz="7165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87915" y="3216643"/>
            <a:ext cx="15268575" cy="21599843"/>
          </a:xfrm>
        </p:spPr>
        <p:txBody>
          <a:bodyPr/>
          <a:lstStyle>
            <a:lvl1pPr marL="0" indent="0">
              <a:buNone/>
              <a:defRPr sz="11496"/>
            </a:lvl1pPr>
            <a:lvl2pPr marL="1643465" indent="0">
              <a:buNone/>
              <a:defRPr sz="10079"/>
            </a:lvl2pPr>
            <a:lvl3pPr marL="3286930" indent="0">
              <a:buNone/>
              <a:defRPr sz="8661"/>
            </a:lvl3pPr>
            <a:lvl4pPr marL="4930396" indent="0">
              <a:buNone/>
              <a:defRPr sz="7165"/>
            </a:lvl4pPr>
            <a:lvl5pPr marL="6573862" indent="0">
              <a:buNone/>
              <a:defRPr sz="7165"/>
            </a:lvl5pPr>
            <a:lvl6pPr marL="8217327" indent="0">
              <a:buNone/>
              <a:defRPr sz="7165"/>
            </a:lvl6pPr>
            <a:lvl7pPr marL="9860792" indent="0">
              <a:buNone/>
              <a:defRPr sz="7165"/>
            </a:lvl7pPr>
            <a:lvl8pPr marL="11504254" indent="0">
              <a:buNone/>
              <a:defRPr sz="7165"/>
            </a:lvl8pPr>
            <a:lvl9pPr marL="13147719" indent="0">
              <a:buNone/>
              <a:defRPr sz="7165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7915" y="28174798"/>
            <a:ext cx="15268575" cy="4224966"/>
          </a:xfrm>
        </p:spPr>
        <p:txBody>
          <a:bodyPr/>
          <a:lstStyle>
            <a:lvl1pPr marL="0" indent="0">
              <a:buNone/>
              <a:defRPr sz="5039"/>
            </a:lvl1pPr>
            <a:lvl2pPr marL="1643465" indent="0">
              <a:buNone/>
              <a:defRPr sz="4331"/>
            </a:lvl2pPr>
            <a:lvl3pPr marL="3286930" indent="0">
              <a:buNone/>
              <a:defRPr sz="3622"/>
            </a:lvl3pPr>
            <a:lvl4pPr marL="4930396" indent="0">
              <a:buNone/>
              <a:defRPr sz="3228"/>
            </a:lvl4pPr>
            <a:lvl5pPr marL="6573862" indent="0">
              <a:buNone/>
              <a:defRPr sz="3228"/>
            </a:lvl5pPr>
            <a:lvl6pPr marL="8217327" indent="0">
              <a:buNone/>
              <a:defRPr sz="3228"/>
            </a:lvl6pPr>
            <a:lvl7pPr marL="9860792" indent="0">
              <a:buNone/>
              <a:defRPr sz="3228"/>
            </a:lvl7pPr>
            <a:lvl8pPr marL="11504254" indent="0">
              <a:buNone/>
              <a:defRPr sz="3228"/>
            </a:lvl8pPr>
            <a:lvl9pPr marL="13147719" indent="0">
              <a:buNone/>
              <a:defRPr sz="3228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55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01591" y="8799937"/>
            <a:ext cx="18873655" cy="504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1591" y="14799895"/>
            <a:ext cx="18873655" cy="1735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2381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622"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94606" y="32783095"/>
            <a:ext cx="8058415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3622"/>
            </a:lvl1pPr>
          </a:lstStyle>
          <a:p>
            <a:endParaRPr lang="zh-TW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237465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3622"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5pPr>
      <a:lvl6pPr marL="1643465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6pPr>
      <a:lvl7pPr marL="3286930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7pPr>
      <a:lvl8pPr marL="4930396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8pPr>
      <a:lvl9pPr marL="6573862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9pPr>
    </p:titleStyle>
    <p:bodyStyle>
      <a:lvl1pPr marL="1232600" indent="-1232600" algn="l" rtl="0" eaLnBrk="1" fontAlgn="base" hangingPunct="1">
        <a:spcBef>
          <a:spcPct val="20000"/>
        </a:spcBef>
        <a:spcAft>
          <a:spcPct val="0"/>
        </a:spcAft>
        <a:buChar char="•"/>
        <a:defRPr sz="11496">
          <a:solidFill>
            <a:schemeClr val="tx1"/>
          </a:solidFill>
          <a:latin typeface="+mn-lt"/>
          <a:ea typeface="+mn-ea"/>
          <a:cs typeface="+mn-cs"/>
        </a:defRPr>
      </a:lvl1pPr>
      <a:lvl2pPr marL="2670631" indent="-1027166" algn="l" rtl="0" eaLnBrk="1" fontAlgn="base" hangingPunct="1">
        <a:spcBef>
          <a:spcPct val="20000"/>
        </a:spcBef>
        <a:spcAft>
          <a:spcPct val="0"/>
        </a:spcAft>
        <a:buChar char="–"/>
        <a:defRPr sz="10079">
          <a:solidFill>
            <a:schemeClr val="tx1"/>
          </a:solidFill>
          <a:latin typeface="+mn-lt"/>
        </a:defRPr>
      </a:lvl2pPr>
      <a:lvl3pPr marL="4108662" indent="-821731" algn="l" rtl="0" eaLnBrk="1" fontAlgn="base" hangingPunct="1">
        <a:spcBef>
          <a:spcPct val="20000"/>
        </a:spcBef>
        <a:spcAft>
          <a:spcPct val="0"/>
        </a:spcAft>
        <a:buChar char="•"/>
        <a:defRPr sz="8661">
          <a:solidFill>
            <a:schemeClr val="tx1"/>
          </a:solidFill>
          <a:latin typeface="+mn-lt"/>
        </a:defRPr>
      </a:lvl3pPr>
      <a:lvl4pPr marL="5752127" indent="-821731" algn="l" rtl="0" eaLnBrk="1" fontAlgn="base" hangingPunct="1">
        <a:spcBef>
          <a:spcPct val="20000"/>
        </a:spcBef>
        <a:spcAft>
          <a:spcPct val="0"/>
        </a:spcAft>
        <a:buChar char="–"/>
        <a:defRPr sz="7165">
          <a:solidFill>
            <a:schemeClr val="tx1"/>
          </a:solidFill>
          <a:latin typeface="+mn-lt"/>
        </a:defRPr>
      </a:lvl4pPr>
      <a:lvl5pPr marL="7395592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5pPr>
      <a:lvl6pPr marL="9039058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6pPr>
      <a:lvl7pPr marL="10682523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7pPr>
      <a:lvl8pPr marL="12325989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8pPr>
      <a:lvl9pPr marL="13969454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465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6930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30396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3862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7327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60792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4254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7719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7463" y="8799936"/>
            <a:ext cx="19721909" cy="464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96" tIns="208698" rIns="417396" bIns="2086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7463" y="14799894"/>
            <a:ext cx="19721909" cy="1639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96" tIns="208698" rIns="417396" bIns="208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2381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96" tIns="208698" rIns="417396" bIns="20869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622"/>
            </a:lvl1pPr>
          </a:lstStyle>
          <a:p>
            <a:endParaRPr lang="en-US" alt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94606" y="32783095"/>
            <a:ext cx="8058415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96" tIns="208698" rIns="417396" bIns="2086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3622"/>
            </a:lvl1pPr>
          </a:lstStyle>
          <a:p>
            <a:endParaRPr lang="en-US" altLang="en-US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237465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96" tIns="208698" rIns="417396" bIns="20869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3622"/>
            </a:lvl1pPr>
          </a:lstStyle>
          <a:p>
            <a:fld id="{66E79C02-35F8-4D41-9A91-F359A68DBE8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5pPr>
      <a:lvl6pPr marL="1643282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6pPr>
      <a:lvl7pPr marL="3286564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7pPr>
      <a:lvl8pPr marL="4929846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8pPr>
      <a:lvl9pPr marL="6573128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9pPr>
    </p:titleStyle>
    <p:bodyStyle>
      <a:lvl1pPr marL="1232464" indent="-1232464" algn="l" rtl="0" eaLnBrk="1" fontAlgn="base" hangingPunct="1">
        <a:spcBef>
          <a:spcPct val="20000"/>
        </a:spcBef>
        <a:spcAft>
          <a:spcPct val="0"/>
        </a:spcAft>
        <a:buChar char="•"/>
        <a:defRPr sz="11496">
          <a:solidFill>
            <a:schemeClr val="tx1"/>
          </a:solidFill>
          <a:latin typeface="+mn-lt"/>
          <a:ea typeface="+mn-ea"/>
          <a:cs typeface="+mn-cs"/>
        </a:defRPr>
      </a:lvl1pPr>
      <a:lvl2pPr marL="2670332" indent="-1027051" algn="l" rtl="0" eaLnBrk="1" fontAlgn="base" hangingPunct="1">
        <a:spcBef>
          <a:spcPct val="20000"/>
        </a:spcBef>
        <a:spcAft>
          <a:spcPct val="0"/>
        </a:spcAft>
        <a:buChar char="–"/>
        <a:defRPr sz="10079">
          <a:solidFill>
            <a:schemeClr val="tx1"/>
          </a:solidFill>
          <a:latin typeface="+mn-lt"/>
        </a:defRPr>
      </a:lvl2pPr>
      <a:lvl3pPr marL="4108201" indent="-821638" algn="l" rtl="0" eaLnBrk="1" fontAlgn="base" hangingPunct="1">
        <a:spcBef>
          <a:spcPct val="20000"/>
        </a:spcBef>
        <a:spcAft>
          <a:spcPct val="0"/>
        </a:spcAft>
        <a:buChar char="•"/>
        <a:defRPr sz="8661">
          <a:solidFill>
            <a:schemeClr val="tx1"/>
          </a:solidFill>
          <a:latin typeface="+mn-lt"/>
        </a:defRPr>
      </a:lvl3pPr>
      <a:lvl4pPr marL="5751484" indent="-821638" algn="l" rtl="0" eaLnBrk="1" fontAlgn="base" hangingPunct="1">
        <a:spcBef>
          <a:spcPct val="20000"/>
        </a:spcBef>
        <a:spcAft>
          <a:spcPct val="0"/>
        </a:spcAft>
        <a:buChar char="–"/>
        <a:defRPr sz="7165">
          <a:solidFill>
            <a:schemeClr val="tx1"/>
          </a:solidFill>
          <a:latin typeface="+mn-lt"/>
        </a:defRPr>
      </a:lvl4pPr>
      <a:lvl5pPr marL="7394766" indent="-821638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5pPr>
      <a:lvl6pPr marL="9038047" indent="-821638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6pPr>
      <a:lvl7pPr marL="10681330" indent="-821638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7pPr>
      <a:lvl8pPr marL="12324612" indent="-821638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8pPr>
      <a:lvl9pPr marL="13967893" indent="-821638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282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6564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29846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3128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6410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59692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2971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6252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" y="1158980"/>
            <a:ext cx="25447625" cy="1199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620" tIns="164310" rIns="328620" bIns="164310" rtlCol="0" anchor="ctr"/>
          <a:lstStyle/>
          <a:p>
            <a:pPr algn="ctr"/>
            <a:endParaRPr lang="en-US" sz="4329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2381" y="2799980"/>
            <a:ext cx="22902863" cy="5199962"/>
          </a:xfrm>
          <a:prstGeom prst="rect">
            <a:avLst/>
          </a:prstGeom>
        </p:spPr>
        <p:txBody>
          <a:bodyPr vert="horz" lIns="417351" tIns="208675" rIns="417351" bIns="208675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1" y="8399939"/>
            <a:ext cx="22902863" cy="25599814"/>
          </a:xfrm>
          <a:prstGeom prst="rect">
            <a:avLst/>
          </a:prstGeom>
        </p:spPr>
        <p:txBody>
          <a:bodyPr vert="horz" lIns="417351" tIns="208675" rIns="417351" bIns="208675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" y="0"/>
            <a:ext cx="25447625" cy="1919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620" tIns="164310" rIns="328620" bIns="164310" rtlCol="0" anchor="ctr"/>
          <a:lstStyle/>
          <a:p>
            <a:pPr algn="ctr"/>
            <a:endParaRPr lang="en-US" sz="432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2382" y="96001"/>
            <a:ext cx="8058415" cy="1727987"/>
          </a:xfrm>
          <a:prstGeom prst="rect">
            <a:avLst/>
          </a:prstGeom>
        </p:spPr>
        <p:txBody>
          <a:bodyPr vert="horz" lIns="417351" tIns="208675" rIns="417351" bIns="208675" rtlCol="0" anchor="ctr"/>
          <a:lstStyle>
            <a:lvl1pPr algn="l">
              <a:defRPr sz="433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2861" y="96001"/>
            <a:ext cx="11451431" cy="1727987"/>
          </a:xfrm>
          <a:prstGeom prst="rect">
            <a:avLst/>
          </a:prstGeom>
        </p:spPr>
        <p:txBody>
          <a:bodyPr vert="horz" lIns="417351" tIns="208675" rIns="417351" bIns="208675" rtlCol="0" anchor="ctr"/>
          <a:lstStyle>
            <a:lvl1pPr algn="ctr">
              <a:defRPr sz="433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6355" y="96001"/>
            <a:ext cx="2968890" cy="1727987"/>
          </a:xfrm>
          <a:prstGeom prst="rect">
            <a:avLst/>
          </a:prstGeom>
        </p:spPr>
        <p:txBody>
          <a:bodyPr vert="horz" lIns="417351" tIns="208675" rIns="417351" bIns="208675" rtlCol="0" anchor="ctr"/>
          <a:lstStyle>
            <a:lvl1pPr algn="l">
              <a:defRPr sz="5039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3286197" rtl="0" eaLnBrk="1" latinLnBrk="0" hangingPunct="1">
        <a:spcBef>
          <a:spcPct val="0"/>
        </a:spcBef>
        <a:buNone/>
        <a:defRPr sz="14409" kern="1200" spc="-3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657244" indent="-657244" algn="l" defTabSz="3286197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8661" kern="1200">
          <a:solidFill>
            <a:schemeClr val="tx1"/>
          </a:solidFill>
          <a:latin typeface="+mn-lt"/>
          <a:ea typeface="+mn-ea"/>
          <a:cs typeface="+mn-cs"/>
        </a:defRPr>
      </a:lvl1pPr>
      <a:lvl2pPr marL="1643098" indent="-657244" algn="l" defTabSz="3286197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7165" kern="1200">
          <a:solidFill>
            <a:schemeClr val="tx1"/>
          </a:solidFill>
          <a:latin typeface="+mn-lt"/>
          <a:ea typeface="+mn-ea"/>
          <a:cs typeface="+mn-cs"/>
        </a:defRPr>
      </a:lvl2pPr>
      <a:lvl3pPr marL="2628954" indent="-657244" algn="l" defTabSz="3286197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3614820" indent="-657244" algn="l" defTabSz="328619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5748" kern="1200">
          <a:solidFill>
            <a:schemeClr val="tx1"/>
          </a:solidFill>
          <a:latin typeface="+mn-lt"/>
          <a:ea typeface="+mn-ea"/>
          <a:cs typeface="+mn-cs"/>
        </a:defRPr>
      </a:lvl4pPr>
      <a:lvl5pPr marL="4272052" indent="-492933" algn="l" defTabSz="3286197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5039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4929296" indent="-657244" algn="l" defTabSz="328619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6pPr>
      <a:lvl7pPr marL="5586529" indent="-657244" algn="l" defTabSz="328619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7pPr>
      <a:lvl8pPr marL="6243773" indent="-657244" algn="l" defTabSz="328619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8pPr>
      <a:lvl9pPr marL="6901017" indent="-657244" algn="l" defTabSz="328619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098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6197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29296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2395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5493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58592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1687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4786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01591" y="8799937"/>
            <a:ext cx="18873655" cy="504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88" tIns="208744" rIns="417488" bIns="2087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1591" y="14799895"/>
            <a:ext cx="18873655" cy="1735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88" tIns="208744" rIns="417488" bIns="2087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2381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88" tIns="208744" rIns="417488" bIns="20874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622"/>
            </a:lvl1pPr>
          </a:lstStyle>
          <a:p>
            <a:fld id="{66A42C68-8849-4316-8683-0B759AB44E9E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94606" y="32783095"/>
            <a:ext cx="8058415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88" tIns="208744" rIns="417488" bIns="208744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3622"/>
            </a:lvl1pPr>
          </a:lstStyle>
          <a:p>
            <a:endParaRPr lang="zh-TW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237465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88" tIns="208744" rIns="417488" bIns="20874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3622"/>
            </a:lvl1pPr>
          </a:lstStyle>
          <a:p>
            <a:fld id="{B1C4EC67-7BD7-43E4-B30B-FD60B84EA97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5pPr>
      <a:lvl6pPr marL="1643649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6pPr>
      <a:lvl7pPr marL="3287297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7pPr>
      <a:lvl8pPr marL="4930946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8pPr>
      <a:lvl9pPr marL="6574595" algn="l" rtl="0" eaLnBrk="1" fontAlgn="base" hangingPunct="1">
        <a:spcBef>
          <a:spcPct val="0"/>
        </a:spcBef>
        <a:spcAft>
          <a:spcPct val="0"/>
        </a:spcAft>
        <a:defRPr sz="15827">
          <a:solidFill>
            <a:schemeClr val="tx2"/>
          </a:solidFill>
          <a:latin typeface="Arial Black" pitchFamily="34" charset="0"/>
        </a:defRPr>
      </a:lvl9pPr>
    </p:titleStyle>
    <p:bodyStyle>
      <a:lvl1pPr marL="1232737" indent="-1232737" algn="l" rtl="0" eaLnBrk="1" fontAlgn="base" hangingPunct="1">
        <a:spcBef>
          <a:spcPct val="20000"/>
        </a:spcBef>
        <a:spcAft>
          <a:spcPct val="0"/>
        </a:spcAft>
        <a:buChar char="•"/>
        <a:defRPr sz="11496">
          <a:solidFill>
            <a:schemeClr val="tx1"/>
          </a:solidFill>
          <a:latin typeface="+mn-lt"/>
          <a:ea typeface="+mn-ea"/>
          <a:cs typeface="+mn-cs"/>
        </a:defRPr>
      </a:lvl1pPr>
      <a:lvl2pPr marL="2670929" indent="-1027281" algn="l" rtl="0" eaLnBrk="1" fontAlgn="base" hangingPunct="1">
        <a:spcBef>
          <a:spcPct val="20000"/>
        </a:spcBef>
        <a:spcAft>
          <a:spcPct val="0"/>
        </a:spcAft>
        <a:buChar char="–"/>
        <a:defRPr sz="10079">
          <a:solidFill>
            <a:schemeClr val="tx1"/>
          </a:solidFill>
          <a:latin typeface="+mn-lt"/>
        </a:defRPr>
      </a:lvl2pPr>
      <a:lvl3pPr marL="4109122" indent="-821824" algn="l" rtl="0" eaLnBrk="1" fontAlgn="base" hangingPunct="1">
        <a:spcBef>
          <a:spcPct val="20000"/>
        </a:spcBef>
        <a:spcAft>
          <a:spcPct val="0"/>
        </a:spcAft>
        <a:buChar char="•"/>
        <a:defRPr sz="8661">
          <a:solidFill>
            <a:schemeClr val="tx1"/>
          </a:solidFill>
          <a:latin typeface="+mn-lt"/>
        </a:defRPr>
      </a:lvl3pPr>
      <a:lvl4pPr marL="5752770" indent="-821824" algn="l" rtl="0" eaLnBrk="1" fontAlgn="base" hangingPunct="1">
        <a:spcBef>
          <a:spcPct val="20000"/>
        </a:spcBef>
        <a:spcAft>
          <a:spcPct val="0"/>
        </a:spcAft>
        <a:buChar char="–"/>
        <a:defRPr sz="7165">
          <a:solidFill>
            <a:schemeClr val="tx1"/>
          </a:solidFill>
          <a:latin typeface="+mn-lt"/>
        </a:defRPr>
      </a:lvl4pPr>
      <a:lvl5pPr marL="7396419" indent="-82182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5pPr>
      <a:lvl6pPr marL="9040068" indent="-82182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6pPr>
      <a:lvl7pPr marL="10683716" indent="-82182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7pPr>
      <a:lvl8pPr marL="12327365" indent="-82182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8pPr>
      <a:lvl9pPr marL="13971014" indent="-82182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649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7297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30946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4595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8243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61892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5541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9189" algn="l" defTabSz="32872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7463" y="8799936"/>
            <a:ext cx="19721909" cy="464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7463" y="14799894"/>
            <a:ext cx="19721909" cy="1639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2381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622"/>
            </a:lvl1pPr>
          </a:lstStyle>
          <a:p>
            <a:endParaRPr lang="en-US" alt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94606" y="32783095"/>
            <a:ext cx="8058415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3622"/>
            </a:lvl1pPr>
          </a:lstStyle>
          <a:p>
            <a:endParaRPr lang="en-US" altLang="en-US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237465" y="32783095"/>
            <a:ext cx="5937779" cy="249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442" tIns="208721" rIns="417442" bIns="20872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3622"/>
            </a:lvl1pPr>
          </a:lstStyle>
          <a:p>
            <a:fld id="{66E79C02-35F8-4D41-9A91-F359A68DBE8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5pPr>
      <a:lvl6pPr marL="1643465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6pPr>
      <a:lvl7pPr marL="3286930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7pPr>
      <a:lvl8pPr marL="4930396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8pPr>
      <a:lvl9pPr marL="6573862" algn="l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9pPr>
    </p:titleStyle>
    <p:bodyStyle>
      <a:lvl1pPr marL="1232600" indent="-1232600" algn="l" rtl="0" eaLnBrk="1" fontAlgn="base" hangingPunct="1">
        <a:spcBef>
          <a:spcPct val="20000"/>
        </a:spcBef>
        <a:spcAft>
          <a:spcPct val="0"/>
        </a:spcAft>
        <a:buChar char="•"/>
        <a:defRPr sz="11496">
          <a:solidFill>
            <a:schemeClr val="tx1"/>
          </a:solidFill>
          <a:latin typeface="+mn-lt"/>
          <a:ea typeface="+mn-ea"/>
          <a:cs typeface="+mn-cs"/>
        </a:defRPr>
      </a:lvl1pPr>
      <a:lvl2pPr marL="2670631" indent="-1027166" algn="l" rtl="0" eaLnBrk="1" fontAlgn="base" hangingPunct="1">
        <a:spcBef>
          <a:spcPct val="20000"/>
        </a:spcBef>
        <a:spcAft>
          <a:spcPct val="0"/>
        </a:spcAft>
        <a:buChar char="–"/>
        <a:defRPr sz="10079">
          <a:solidFill>
            <a:schemeClr val="tx1"/>
          </a:solidFill>
          <a:latin typeface="+mn-lt"/>
        </a:defRPr>
      </a:lvl2pPr>
      <a:lvl3pPr marL="4108662" indent="-821731" algn="l" rtl="0" eaLnBrk="1" fontAlgn="base" hangingPunct="1">
        <a:spcBef>
          <a:spcPct val="20000"/>
        </a:spcBef>
        <a:spcAft>
          <a:spcPct val="0"/>
        </a:spcAft>
        <a:buChar char="•"/>
        <a:defRPr sz="8661">
          <a:solidFill>
            <a:schemeClr val="tx1"/>
          </a:solidFill>
          <a:latin typeface="+mn-lt"/>
        </a:defRPr>
      </a:lvl3pPr>
      <a:lvl4pPr marL="5752127" indent="-821731" algn="l" rtl="0" eaLnBrk="1" fontAlgn="base" hangingPunct="1">
        <a:spcBef>
          <a:spcPct val="20000"/>
        </a:spcBef>
        <a:spcAft>
          <a:spcPct val="0"/>
        </a:spcAft>
        <a:buChar char="–"/>
        <a:defRPr sz="7165">
          <a:solidFill>
            <a:schemeClr val="tx1"/>
          </a:solidFill>
          <a:latin typeface="+mn-lt"/>
        </a:defRPr>
      </a:lvl4pPr>
      <a:lvl5pPr marL="7395592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5pPr>
      <a:lvl6pPr marL="9039058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6pPr>
      <a:lvl7pPr marL="10682523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7pPr>
      <a:lvl8pPr marL="12325989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8pPr>
      <a:lvl9pPr marL="13969454" indent="-821731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465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6930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30396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3862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7327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60792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4254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7719" algn="l" defTabSz="32869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" y="1158980"/>
            <a:ext cx="25447625" cy="1199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656" tIns="164328" rIns="328656" bIns="164328" rtlCol="0" anchor="ctr"/>
          <a:lstStyle/>
          <a:p>
            <a:pPr algn="ctr"/>
            <a:endParaRPr lang="en-US" sz="4329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2381" y="2799980"/>
            <a:ext cx="22902863" cy="5199962"/>
          </a:xfrm>
          <a:prstGeom prst="rect">
            <a:avLst/>
          </a:prstGeom>
        </p:spPr>
        <p:txBody>
          <a:bodyPr vert="horz" lIns="417396" tIns="208698" rIns="417396" bIns="208698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1" y="8399939"/>
            <a:ext cx="22902863" cy="25599814"/>
          </a:xfrm>
          <a:prstGeom prst="rect">
            <a:avLst/>
          </a:prstGeom>
        </p:spPr>
        <p:txBody>
          <a:bodyPr vert="horz" lIns="417396" tIns="208698" rIns="417396" bIns="208698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" y="0"/>
            <a:ext cx="25447625" cy="1919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656" tIns="164328" rIns="328656" bIns="164328" rtlCol="0" anchor="ctr"/>
          <a:lstStyle/>
          <a:p>
            <a:pPr algn="ctr"/>
            <a:endParaRPr lang="en-US" sz="432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2382" y="96001"/>
            <a:ext cx="8058415" cy="1727987"/>
          </a:xfrm>
          <a:prstGeom prst="rect">
            <a:avLst/>
          </a:prstGeom>
        </p:spPr>
        <p:txBody>
          <a:bodyPr vert="horz" lIns="417396" tIns="208698" rIns="417396" bIns="208698" rtlCol="0" anchor="ctr"/>
          <a:lstStyle>
            <a:lvl1pPr algn="l">
              <a:defRPr sz="433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2861" y="96001"/>
            <a:ext cx="11451431" cy="1727987"/>
          </a:xfrm>
          <a:prstGeom prst="rect">
            <a:avLst/>
          </a:prstGeom>
        </p:spPr>
        <p:txBody>
          <a:bodyPr vert="horz" lIns="417396" tIns="208698" rIns="417396" bIns="208698" rtlCol="0" anchor="ctr"/>
          <a:lstStyle>
            <a:lvl1pPr algn="ctr">
              <a:defRPr sz="4331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206355" y="96001"/>
            <a:ext cx="2968890" cy="1727987"/>
          </a:xfrm>
          <a:prstGeom prst="rect">
            <a:avLst/>
          </a:prstGeom>
        </p:spPr>
        <p:txBody>
          <a:bodyPr vert="horz" lIns="417396" tIns="208698" rIns="417396" bIns="208698" rtlCol="0" anchor="ctr"/>
          <a:lstStyle>
            <a:lvl1pPr algn="l">
              <a:defRPr sz="5039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3286564" rtl="0" eaLnBrk="1" latinLnBrk="0" hangingPunct="1">
        <a:spcBef>
          <a:spcPct val="0"/>
        </a:spcBef>
        <a:buNone/>
        <a:defRPr sz="14409" kern="1200" spc="-3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657316" indent="-657316" algn="l" defTabSz="3286564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8661" kern="1200">
          <a:solidFill>
            <a:schemeClr val="tx1"/>
          </a:solidFill>
          <a:latin typeface="+mn-lt"/>
          <a:ea typeface="+mn-ea"/>
          <a:cs typeface="+mn-cs"/>
        </a:defRPr>
      </a:lvl1pPr>
      <a:lvl2pPr marL="1643282" indent="-657316" algn="l" defTabSz="3286564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7165" kern="1200">
          <a:solidFill>
            <a:schemeClr val="tx1"/>
          </a:solidFill>
          <a:latin typeface="+mn-lt"/>
          <a:ea typeface="+mn-ea"/>
          <a:cs typeface="+mn-cs"/>
        </a:defRPr>
      </a:lvl2pPr>
      <a:lvl3pPr marL="2629248" indent="-657316" algn="l" defTabSz="3286564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3615222" indent="-657316" algn="l" defTabSz="328656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5748" kern="1200">
          <a:solidFill>
            <a:schemeClr val="tx1"/>
          </a:solidFill>
          <a:latin typeface="+mn-lt"/>
          <a:ea typeface="+mn-ea"/>
          <a:cs typeface="+mn-cs"/>
        </a:defRPr>
      </a:lvl4pPr>
      <a:lvl5pPr marL="4272530" indent="-492986" algn="l" defTabSz="3286564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5039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4929846" indent="-657316" algn="l" defTabSz="328656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6pPr>
      <a:lvl7pPr marL="5587154" indent="-657316" algn="l" defTabSz="328656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7pPr>
      <a:lvl8pPr marL="6244470" indent="-657316" algn="l" defTabSz="328656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8pPr>
      <a:lvl9pPr marL="6901786" indent="-657316" algn="l" defTabSz="3286564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282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6564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29846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3128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6410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59692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2971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6252" algn="l" defTabSz="3286564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2381" y="1441660"/>
            <a:ext cx="22902863" cy="5999956"/>
          </a:xfrm>
          <a:prstGeom prst="rect">
            <a:avLst/>
          </a:prstGeom>
        </p:spPr>
        <p:txBody>
          <a:bodyPr vert="horz" lIns="417351" tIns="208675" rIns="417351" bIns="208675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2381" y="8399959"/>
            <a:ext cx="22902863" cy="23758163"/>
          </a:xfrm>
          <a:prstGeom prst="rect">
            <a:avLst/>
          </a:prstGeom>
        </p:spPr>
        <p:txBody>
          <a:bodyPr vert="horz" lIns="417351" tIns="208675" rIns="417351" bIns="208675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2381" y="33366444"/>
            <a:ext cx="5937779" cy="1916653"/>
          </a:xfrm>
          <a:prstGeom prst="rect">
            <a:avLst/>
          </a:prstGeom>
        </p:spPr>
        <p:txBody>
          <a:bodyPr vert="horz" lIns="417351" tIns="208675" rIns="417351" bIns="208675" rtlCol="0" anchor="ctr"/>
          <a:lstStyle>
            <a:lvl1pPr algn="l">
              <a:defRPr sz="4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BDC41-720D-4B50-B5D7-96B8D27F0FB8}" type="datetimeFigureOut">
              <a:rPr lang="zh-TW" altLang="en-US" smtClean="0"/>
              <a:t>2018/7/4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94606" y="33366444"/>
            <a:ext cx="8058415" cy="1916653"/>
          </a:xfrm>
          <a:prstGeom prst="rect">
            <a:avLst/>
          </a:prstGeom>
        </p:spPr>
        <p:txBody>
          <a:bodyPr vert="horz" lIns="417351" tIns="208675" rIns="417351" bIns="208675" rtlCol="0" anchor="ctr"/>
          <a:lstStyle>
            <a:lvl1pPr algn="ctr">
              <a:defRPr sz="4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37465" y="33366444"/>
            <a:ext cx="5937779" cy="1916653"/>
          </a:xfrm>
          <a:prstGeom prst="rect">
            <a:avLst/>
          </a:prstGeom>
        </p:spPr>
        <p:txBody>
          <a:bodyPr vert="horz" lIns="417351" tIns="208675" rIns="417351" bIns="208675" rtlCol="0" anchor="ctr"/>
          <a:lstStyle>
            <a:lvl1pPr algn="r">
              <a:defRPr sz="4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F766E-AAD5-44B3-8F25-F833A7B5B0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11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3286197" rtl="0" eaLnBrk="1" latinLnBrk="0" hangingPunct="1">
        <a:spcBef>
          <a:spcPct val="0"/>
        </a:spcBef>
        <a:buNone/>
        <a:defRPr sz="158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2327" indent="-1232327" algn="l" defTabSz="328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496" kern="1200">
          <a:solidFill>
            <a:schemeClr val="tx1"/>
          </a:solidFill>
          <a:latin typeface="+mn-lt"/>
          <a:ea typeface="+mn-ea"/>
          <a:cs typeface="+mn-cs"/>
        </a:defRPr>
      </a:lvl1pPr>
      <a:lvl2pPr marL="2670034" indent="-1026935" algn="l" defTabSz="3286197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79" kern="1200">
          <a:solidFill>
            <a:schemeClr val="tx1"/>
          </a:solidFill>
          <a:latin typeface="+mn-lt"/>
          <a:ea typeface="+mn-ea"/>
          <a:cs typeface="+mn-cs"/>
        </a:defRPr>
      </a:lvl2pPr>
      <a:lvl3pPr marL="4107741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8661" kern="1200">
          <a:solidFill>
            <a:schemeClr val="tx1"/>
          </a:solidFill>
          <a:latin typeface="+mn-lt"/>
          <a:ea typeface="+mn-ea"/>
          <a:cs typeface="+mn-cs"/>
        </a:defRPr>
      </a:lvl3pPr>
      <a:lvl4pPr marL="5750840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–"/>
        <a:defRPr sz="7165" kern="1200">
          <a:solidFill>
            <a:schemeClr val="tx1"/>
          </a:solidFill>
          <a:latin typeface="+mn-lt"/>
          <a:ea typeface="+mn-ea"/>
          <a:cs typeface="+mn-cs"/>
        </a:defRPr>
      </a:lvl4pPr>
      <a:lvl5pPr marL="7393939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»"/>
        <a:defRPr sz="7165" kern="1200">
          <a:solidFill>
            <a:schemeClr val="tx1"/>
          </a:solidFill>
          <a:latin typeface="+mn-lt"/>
          <a:ea typeface="+mn-ea"/>
          <a:cs typeface="+mn-cs"/>
        </a:defRPr>
      </a:lvl5pPr>
      <a:lvl6pPr marL="9037037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7165" kern="1200">
          <a:solidFill>
            <a:schemeClr val="tx1"/>
          </a:solidFill>
          <a:latin typeface="+mn-lt"/>
          <a:ea typeface="+mn-ea"/>
          <a:cs typeface="+mn-cs"/>
        </a:defRPr>
      </a:lvl6pPr>
      <a:lvl7pPr marL="10680136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7165" kern="1200">
          <a:solidFill>
            <a:schemeClr val="tx1"/>
          </a:solidFill>
          <a:latin typeface="+mn-lt"/>
          <a:ea typeface="+mn-ea"/>
          <a:cs typeface="+mn-cs"/>
        </a:defRPr>
      </a:lvl7pPr>
      <a:lvl8pPr marL="12323234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7165" kern="1200">
          <a:solidFill>
            <a:schemeClr val="tx1"/>
          </a:solidFill>
          <a:latin typeface="+mn-lt"/>
          <a:ea typeface="+mn-ea"/>
          <a:cs typeface="+mn-cs"/>
        </a:defRPr>
      </a:lvl8pPr>
      <a:lvl9pPr marL="13966333" indent="-821547" algn="l" defTabSz="328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71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3098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6197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29296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2395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5493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58592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1687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4786" algn="l" defTabSz="3286197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192" y="4399969"/>
            <a:ext cx="24175244" cy="439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5" tIns="208652" rIns="417305" bIns="2086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192" y="8799936"/>
            <a:ext cx="24175244" cy="2399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5" tIns="208652" rIns="417305" bIns="2086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254" y="33199760"/>
            <a:ext cx="5301588" cy="199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5" tIns="208652" rIns="417305" bIns="20865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622">
                <a:ea typeface="新細明體" charset="-12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906670" y="33199760"/>
            <a:ext cx="8058415" cy="199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5" tIns="208652" rIns="417305" bIns="20865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3622">
                <a:ea typeface="新細明體" charset="-12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509846" y="33199760"/>
            <a:ext cx="5301588" cy="199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5" tIns="208652" rIns="417305" bIns="20865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3622">
                <a:ea typeface="新細明體" charset="-12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5pPr>
      <a:lvl6pPr marL="1642916"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6pPr>
      <a:lvl7pPr marL="3285830"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7pPr>
      <a:lvl8pPr marL="4928746"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8pPr>
      <a:lvl9pPr marL="6571662" algn="ctr" rtl="0" eaLnBrk="1" fontAlgn="base" hangingPunct="1">
        <a:spcBef>
          <a:spcPct val="0"/>
        </a:spcBef>
        <a:spcAft>
          <a:spcPct val="0"/>
        </a:spcAft>
        <a:defRPr sz="14409">
          <a:solidFill>
            <a:schemeClr val="tx2"/>
          </a:solidFill>
          <a:latin typeface="Arial Black" pitchFamily="34" charset="0"/>
        </a:defRPr>
      </a:lvl9pPr>
    </p:titleStyle>
    <p:bodyStyle>
      <a:lvl1pPr marL="1232190" indent="-1232190" algn="l" rtl="0" eaLnBrk="1" fontAlgn="base" hangingPunct="1">
        <a:spcBef>
          <a:spcPct val="20000"/>
        </a:spcBef>
        <a:spcAft>
          <a:spcPct val="0"/>
        </a:spcAft>
        <a:buChar char="•"/>
        <a:defRPr sz="11496">
          <a:solidFill>
            <a:schemeClr val="tx1"/>
          </a:solidFill>
          <a:latin typeface="+mn-lt"/>
          <a:ea typeface="+mn-ea"/>
          <a:cs typeface="+mn-cs"/>
        </a:defRPr>
      </a:lvl1pPr>
      <a:lvl2pPr marL="2669736" indent="-1026820" algn="l" rtl="0" eaLnBrk="1" fontAlgn="base" hangingPunct="1">
        <a:spcBef>
          <a:spcPct val="20000"/>
        </a:spcBef>
        <a:spcAft>
          <a:spcPct val="0"/>
        </a:spcAft>
        <a:buChar char="–"/>
        <a:defRPr sz="10079">
          <a:solidFill>
            <a:schemeClr val="tx1"/>
          </a:solidFill>
          <a:latin typeface="+mn-lt"/>
        </a:defRPr>
      </a:lvl2pPr>
      <a:lvl3pPr marL="4107281" indent="-821454" algn="l" rtl="0" eaLnBrk="1" fontAlgn="base" hangingPunct="1">
        <a:spcBef>
          <a:spcPct val="20000"/>
        </a:spcBef>
        <a:spcAft>
          <a:spcPct val="0"/>
        </a:spcAft>
        <a:buChar char="•"/>
        <a:defRPr sz="8661">
          <a:solidFill>
            <a:schemeClr val="tx1"/>
          </a:solidFill>
          <a:latin typeface="+mn-lt"/>
        </a:defRPr>
      </a:lvl3pPr>
      <a:lvl4pPr marL="5750196" indent="-821454" algn="l" rtl="0" eaLnBrk="1" fontAlgn="base" hangingPunct="1">
        <a:spcBef>
          <a:spcPct val="20000"/>
        </a:spcBef>
        <a:spcAft>
          <a:spcPct val="0"/>
        </a:spcAft>
        <a:buChar char="–"/>
        <a:defRPr sz="7165">
          <a:solidFill>
            <a:schemeClr val="tx1"/>
          </a:solidFill>
          <a:latin typeface="+mn-lt"/>
        </a:defRPr>
      </a:lvl4pPr>
      <a:lvl5pPr marL="7393112" indent="-82145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5pPr>
      <a:lvl6pPr marL="9036027" indent="-82145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6pPr>
      <a:lvl7pPr marL="10678942" indent="-82145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7pPr>
      <a:lvl8pPr marL="12321858" indent="-82145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8pPr>
      <a:lvl9pPr marL="13964773" indent="-821454" algn="l" rtl="0" eaLnBrk="1" fontAlgn="base" hangingPunct="1">
        <a:spcBef>
          <a:spcPct val="20000"/>
        </a:spcBef>
        <a:spcAft>
          <a:spcPct val="0"/>
        </a:spcAft>
        <a:buChar char="»"/>
        <a:defRPr sz="7165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1pPr>
      <a:lvl2pPr marL="1642916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2pPr>
      <a:lvl3pPr marL="3285830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3pPr>
      <a:lvl4pPr marL="4928746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4pPr>
      <a:lvl5pPr marL="6571662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5pPr>
      <a:lvl6pPr marL="8214576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6pPr>
      <a:lvl7pPr marL="9857492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7pPr>
      <a:lvl8pPr marL="11500404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8pPr>
      <a:lvl9pPr marL="13143319" algn="l" defTabSz="3285830" rtl="0" eaLnBrk="1" latinLnBrk="0" hangingPunct="1">
        <a:defRPr sz="6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jpg"/><Relationship Id="rId9" Type="http://schemas.openxmlformats.org/officeDocument/2006/relationships/image" Target="../media/image13.tiff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3140869"/>
            <a:ext cx="19736400" cy="22323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89012" y="1"/>
            <a:ext cx="19658613" cy="3136392"/>
          </a:xfrm>
          <a:prstGeom prst="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329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34635" y="524178"/>
            <a:ext cx="17812672" cy="2035593"/>
          </a:xfrm>
          <a:prstGeom prst="rect">
            <a:avLst/>
          </a:prstGeom>
          <a:noFill/>
        </p:spPr>
        <p:txBody>
          <a:bodyPr wrap="square" lIns="65189" tIns="32593" rIns="65189" bIns="32593" rtlCol="0">
            <a:spAutoFit/>
          </a:bodyPr>
          <a:lstStyle/>
          <a:p>
            <a:pPr algn="r"/>
            <a:r>
              <a:rPr lang="en-US" sz="6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Lab-scale bubbling fluidized bed development and oxy-combustion validation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5322" y="3372349"/>
            <a:ext cx="19344980" cy="1681650"/>
          </a:xfrm>
          <a:prstGeom prst="rect">
            <a:avLst/>
          </a:prstGeom>
          <a:noFill/>
          <a:ln>
            <a:noFill/>
          </a:ln>
        </p:spPr>
        <p:txBody>
          <a:bodyPr wrap="square" lIns="65189" tIns="32593" rIns="65189" bIns="32593" rtlCol="0">
            <a:spAutoFit/>
          </a:bodyPr>
          <a:lstStyle/>
          <a:p>
            <a:pPr algn="r">
              <a:spcBef>
                <a:spcPts val="945"/>
              </a:spcBef>
            </a:pPr>
            <a:r>
              <a:rPr lang="en-US" altLang="zh-TW" sz="30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Tzu-Lu </a:t>
            </a:r>
            <a:r>
              <a:rPr lang="en-US" altLang="zh-TW" sz="3000" b="1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Fang,Hsien-Tsung</a:t>
            </a:r>
            <a:r>
              <a:rPr lang="en-US" altLang="zh-TW" sz="30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3000" b="1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Lin,Guan</a:t>
            </a:r>
            <a:r>
              <a:rPr lang="en-US" altLang="zh-TW" sz="30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-Bang </a:t>
            </a:r>
            <a:r>
              <a:rPr lang="en-US" altLang="zh-TW" sz="3000" b="1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Chen,Yei</a:t>
            </a:r>
            <a:r>
              <a:rPr lang="en-US" altLang="zh-TW" sz="30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-Chin </a:t>
            </a:r>
            <a:r>
              <a:rPr lang="en-US" altLang="zh-TW" sz="3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  <a:r>
              <a:rPr lang="en-US" altLang="zh-TW" sz="30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hao Chen </a:t>
            </a:r>
            <a:r>
              <a:rPr lang="en-US" altLang="zh-TW" sz="3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Ming-</a:t>
            </a:r>
            <a:r>
              <a:rPr lang="en-US" altLang="zh-TW" sz="30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Hsun</a:t>
            </a:r>
            <a:r>
              <a:rPr lang="en-US" altLang="zh-TW" sz="3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Wu* </a:t>
            </a:r>
          </a:p>
          <a:p>
            <a:pPr algn="r">
              <a:spcBef>
                <a:spcPts val="945"/>
              </a:spcBef>
            </a:pPr>
            <a:r>
              <a:rPr lang="en-US" altLang="zh-TW" sz="3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Department of Mechanical Engineering, National Cheng Kung University, Taiwan</a:t>
            </a:r>
            <a:endParaRPr lang="en-US" altLang="zh-TW" sz="3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r">
              <a:spcBef>
                <a:spcPts val="945"/>
              </a:spcBef>
            </a:pPr>
            <a:r>
              <a:rPr lang="en-US" altLang="zh-TW" sz="3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*Contact email: minghwu@mail.ncku.edu.tw</a:t>
            </a:r>
            <a:r>
              <a:rPr lang="en-US" altLang="zh-TW" sz="3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en-US" altLang="zh-TW" sz="3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69" name="TextBox 609"/>
          <p:cNvSpPr txBox="1"/>
          <p:nvPr/>
        </p:nvSpPr>
        <p:spPr>
          <a:xfrm>
            <a:off x="13898614" y="23138870"/>
            <a:ext cx="112353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Conclusion</a:t>
            </a:r>
            <a:endParaRPr lang="zh-TW" altLang="en-US" sz="3465" dirty="0">
              <a:solidFill>
                <a:srgbClr val="C00000"/>
              </a:solidFill>
              <a:latin typeface="Arial Rounded MT Bold" panose="020F0704030504030204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269" y="5386159"/>
            <a:ext cx="11567160" cy="67710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TW" sz="3800" dirty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</a:t>
            </a:r>
            <a:r>
              <a:rPr lang="en-US" altLang="zh-TW" sz="3465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endParaRPr lang="zh-TW" altLang="en-US" sz="3465" dirty="0">
              <a:solidFill>
                <a:srgbClr val="C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矩形 10"/>
          <p:cNvSpPr/>
          <p:nvPr/>
        </p:nvSpPr>
        <p:spPr>
          <a:xfrm>
            <a:off x="691716" y="6973867"/>
            <a:ext cx="11440364" cy="4149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25000" indent="-225000">
              <a:spcAft>
                <a:spcPts val="945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4343969" y="5731669"/>
            <a:ext cx="20150241" cy="210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/>
          <p:cNvGrpSpPr/>
          <p:nvPr/>
        </p:nvGrpSpPr>
        <p:grpSpPr>
          <a:xfrm>
            <a:off x="787908" y="17008477"/>
            <a:ext cx="11567160" cy="657473"/>
            <a:chOff x="15366645" y="8948684"/>
            <a:chExt cx="13715722" cy="834997"/>
          </a:xfrm>
        </p:grpSpPr>
        <p:sp>
          <p:nvSpPr>
            <p:cNvPr id="999" name="TextBox 998"/>
            <p:cNvSpPr txBox="1"/>
            <p:nvPr/>
          </p:nvSpPr>
          <p:spPr>
            <a:xfrm>
              <a:off x="15366645" y="8948684"/>
              <a:ext cx="13715722" cy="834997"/>
            </a:xfrm>
            <a:prstGeom prst="rect">
              <a:avLst/>
            </a:prstGeom>
            <a:noFill/>
          </p:spPr>
          <p:txBody>
            <a:bodyPr wrap="square" lIns="71990" tIns="35997" rIns="71990" bIns="35997" rtlCol="0" anchor="b">
              <a:spAutoFit/>
            </a:bodyPr>
            <a:lstStyle/>
            <a:p>
              <a:r>
                <a:rPr lang="en-US" altLang="zh-TW" sz="3800" dirty="0" smtClean="0">
                  <a:solidFill>
                    <a:srgbClr val="C00000"/>
                  </a:solidFill>
                  <a:latin typeface="Arial Rounded MT Bold" panose="020F070403050403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Research method</a:t>
              </a:r>
              <a:endParaRPr lang="zh-TW" altLang="en-US" sz="3800" dirty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cxnSp>
          <p:nvCxnSpPr>
            <p:cNvPr id="388" name="直線接點 387"/>
            <p:cNvCxnSpPr/>
            <p:nvPr/>
          </p:nvCxnSpPr>
          <p:spPr>
            <a:xfrm flipH="1">
              <a:off x="21368289" y="9366182"/>
              <a:ext cx="7689071" cy="46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5" name="直線接點 474"/>
          <p:cNvCxnSpPr/>
          <p:nvPr/>
        </p:nvCxnSpPr>
        <p:spPr>
          <a:xfrm flipH="1" flipV="1">
            <a:off x="17199196" y="23528455"/>
            <a:ext cx="7131918" cy="3527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圖片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4" y="642802"/>
            <a:ext cx="3909894" cy="3932067"/>
          </a:xfrm>
          <a:prstGeom prst="rect">
            <a:avLst/>
          </a:prstGeom>
        </p:spPr>
      </p:pic>
      <p:grpSp>
        <p:nvGrpSpPr>
          <p:cNvPr id="500" name="群組 21"/>
          <p:cNvGrpSpPr/>
          <p:nvPr/>
        </p:nvGrpSpPr>
        <p:grpSpPr>
          <a:xfrm>
            <a:off x="881557" y="29729393"/>
            <a:ext cx="11567160" cy="657473"/>
            <a:chOff x="15635918" y="8887400"/>
            <a:chExt cx="14690401" cy="834997"/>
          </a:xfrm>
        </p:grpSpPr>
        <p:sp>
          <p:nvSpPr>
            <p:cNvPr id="501" name="TextBox 500"/>
            <p:cNvSpPr txBox="1"/>
            <p:nvPr/>
          </p:nvSpPr>
          <p:spPr>
            <a:xfrm>
              <a:off x="15635918" y="8887400"/>
              <a:ext cx="14690401" cy="834997"/>
            </a:xfrm>
            <a:prstGeom prst="rect">
              <a:avLst/>
            </a:prstGeom>
            <a:noFill/>
          </p:spPr>
          <p:txBody>
            <a:bodyPr wrap="square" lIns="71990" tIns="35997" rIns="71990" bIns="35997" rtlCol="0" anchor="b">
              <a:spAutoFit/>
            </a:bodyPr>
            <a:lstStyle/>
            <a:p>
              <a:r>
                <a:rPr lang="en-US" altLang="zh-TW" sz="3800" dirty="0">
                  <a:solidFill>
                    <a:srgbClr val="C00000"/>
                  </a:solidFill>
                  <a:latin typeface="Arial Rounded MT Bold" panose="020F070403050403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Fuel property analysis </a:t>
              </a:r>
              <a:endParaRPr lang="zh-TW" altLang="en-US" sz="3800" dirty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cxnSp>
          <p:nvCxnSpPr>
            <p:cNvPr id="503" name="直線接點 387"/>
            <p:cNvCxnSpPr>
              <a:stCxn id="501" idx="3"/>
            </p:cNvCxnSpPr>
            <p:nvPr/>
          </p:nvCxnSpPr>
          <p:spPr>
            <a:xfrm flipH="1" flipV="1">
              <a:off x="22107305" y="9304898"/>
              <a:ext cx="8219014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21">
            <a:extLst>
              <a:ext uri="{FF2B5EF4-FFF2-40B4-BE49-F238E27FC236}">
                <a16:creationId xmlns:a16="http://schemas.microsoft.com/office/drawing/2014/main" xmlns="" id="{EA14CD03-A3B8-4F96-A37A-8C0FE17F1701}"/>
              </a:ext>
            </a:extLst>
          </p:cNvPr>
          <p:cNvGrpSpPr/>
          <p:nvPr/>
        </p:nvGrpSpPr>
        <p:grpSpPr>
          <a:xfrm>
            <a:off x="13695089" y="8815630"/>
            <a:ext cx="11797380" cy="562699"/>
            <a:chOff x="17425407" y="9106605"/>
            <a:chExt cx="12766076" cy="5333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80DC4BE-2970-4F25-B1BA-86EED803091D}"/>
                </a:ext>
              </a:extLst>
            </p:cNvPr>
            <p:cNvSpPr txBox="1"/>
            <p:nvPr/>
          </p:nvSpPr>
          <p:spPr>
            <a:xfrm>
              <a:off x="17425407" y="9106605"/>
              <a:ext cx="12766076" cy="533394"/>
            </a:xfrm>
            <a:prstGeom prst="rect">
              <a:avLst/>
            </a:prstGeom>
            <a:noFill/>
          </p:spPr>
          <p:txBody>
            <a:bodyPr wrap="square" lIns="71990" tIns="35997" rIns="71990" bIns="35997" rtlCol="0" anchor="b">
              <a:spAutoFit/>
            </a:bodyPr>
            <a:lstStyle/>
            <a:p>
              <a:r>
                <a:rPr lang="en-US" altLang="zh-TW" sz="3800" dirty="0">
                  <a:solidFill>
                    <a:srgbClr val="C00000"/>
                  </a:solidFill>
                  <a:latin typeface="Arial Rounded MT Bold" panose="020F070403050403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TG-FTIR analysis</a:t>
              </a:r>
              <a:endParaRPr lang="zh-TW" altLang="en-US" sz="3800" dirty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cxnSp>
          <p:nvCxnSpPr>
            <p:cNvPr id="36" name="直線接點 387">
              <a:extLst>
                <a:ext uri="{FF2B5EF4-FFF2-40B4-BE49-F238E27FC236}">
                  <a16:creationId xmlns:a16="http://schemas.microsoft.com/office/drawing/2014/main" xmlns="" id="{2D54AA18-8BB0-4364-9DEB-5F4E06EE8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35230" y="9373303"/>
              <a:ext cx="7624552" cy="935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609"/>
          <p:cNvSpPr txBox="1"/>
          <p:nvPr/>
        </p:nvSpPr>
        <p:spPr>
          <a:xfrm>
            <a:off x="14005551" y="32478699"/>
            <a:ext cx="115671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 smtClean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Future work</a:t>
            </a:r>
            <a:endParaRPr lang="zh-TW" altLang="en-US" sz="3800" dirty="0">
              <a:solidFill>
                <a:srgbClr val="C00000"/>
              </a:solidFill>
              <a:latin typeface="Arial Rounded MT Bold" panose="020F0704030504030204" pitchFamily="34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67" name="直線接點 474"/>
          <p:cNvCxnSpPr/>
          <p:nvPr/>
        </p:nvCxnSpPr>
        <p:spPr>
          <a:xfrm flipH="1" flipV="1">
            <a:off x="17124078" y="32859173"/>
            <a:ext cx="7370131" cy="333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3860" y="35236557"/>
            <a:ext cx="24292592" cy="1666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71" y="6356631"/>
            <a:ext cx="5325961" cy="424264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094" y="6359672"/>
            <a:ext cx="5568502" cy="411740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274532" y="10730441"/>
            <a:ext cx="55205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Biomass combustion diagram and carbon cycle closed loop</a:t>
            </a:r>
          </a:p>
        </p:txBody>
      </p:sp>
      <p:sp>
        <p:nvSpPr>
          <p:cNvPr id="73" name="矩形 72"/>
          <p:cNvSpPr/>
          <p:nvPr/>
        </p:nvSpPr>
        <p:spPr>
          <a:xfrm>
            <a:off x="7028706" y="10759421"/>
            <a:ext cx="5334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Thermochemical route of biomass conversion</a:t>
            </a: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71" y="11918516"/>
            <a:ext cx="5264847" cy="4336728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2272796" y="16271749"/>
            <a:ext cx="2722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Van Krevelen diagram</a:t>
            </a:r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94" y="11651336"/>
            <a:ext cx="5569458" cy="3949443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98282" y="16287157"/>
            <a:ext cx="6191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O2/CO2 Recycle (Oxy-fuel) Combustion Capture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6477236" y="17890220"/>
            <a:ext cx="5806644" cy="240065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Fuel property analysis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Elemental, proximate, fiber and HHV analysis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Thermogravimetric analysis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FTIR</a:t>
            </a: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3" y="18008929"/>
            <a:ext cx="5520212" cy="3524386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1180833" y="21547518"/>
            <a:ext cx="4801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88522"/>
            <a:r>
              <a:rPr lang="zh-TW" altLang="en-US" sz="2000" u="sng" dirty="0">
                <a:solidFill>
                  <a:prstClr val="black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Define Ti and Tb by intersection method and conversion metho</a:t>
            </a:r>
            <a:r>
              <a:rPr lang="en-US" altLang="zh-TW" sz="2000" u="sng" dirty="0">
                <a:solidFill>
                  <a:prstClr val="black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d, respectively.</a:t>
            </a:r>
            <a:endParaRPr lang="zh-TW" altLang="en-US" sz="2000" u="sng" dirty="0">
              <a:solidFill>
                <a:prstClr val="black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字方塊 88"/>
              <p:cNvSpPr txBox="1"/>
              <p:nvPr/>
            </p:nvSpPr>
            <p:spPr>
              <a:xfrm>
                <a:off x="6610517" y="20369478"/>
                <a:ext cx="5594958" cy="188173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A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large value of S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implies that the fuel have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better combustion performance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𝒅𝑾</m:t>
                                  </m:r>
                                </m:num>
                                <m:den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𝒅𝒕</m:t>
                                  </m:r>
                                </m:den>
                              </m:f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𝒅𝑾</m:t>
                                  </m:r>
                                </m:num>
                                <m:den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𝒅𝒕</m:t>
                                  </m:r>
                                </m:den>
                              </m:f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𝒎𝒆𝒂𝒏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sz="24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endParaRPr>
              </a:p>
            </p:txBody>
          </p:sp>
        </mc:Choice>
        <mc:Fallback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517" y="20369478"/>
                <a:ext cx="5594958" cy="1881734"/>
              </a:xfrm>
              <a:prstGeom prst="rect">
                <a:avLst/>
              </a:prstGeom>
              <a:blipFill rotWithShape="0">
                <a:blip r:embed="rId10"/>
                <a:stretch>
                  <a:fillRect l="-1634" t="-2265" r="-1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群組 90"/>
          <p:cNvGrpSpPr/>
          <p:nvPr/>
        </p:nvGrpSpPr>
        <p:grpSpPr>
          <a:xfrm>
            <a:off x="787908" y="22481397"/>
            <a:ext cx="11567160" cy="657473"/>
            <a:chOff x="15366645" y="8948684"/>
            <a:chExt cx="13715722" cy="834997"/>
          </a:xfrm>
        </p:grpSpPr>
        <p:sp>
          <p:nvSpPr>
            <p:cNvPr id="92" name="TextBox 998"/>
            <p:cNvSpPr txBox="1"/>
            <p:nvPr/>
          </p:nvSpPr>
          <p:spPr>
            <a:xfrm>
              <a:off x="15366645" y="8948684"/>
              <a:ext cx="13715722" cy="834997"/>
            </a:xfrm>
            <a:prstGeom prst="rect">
              <a:avLst/>
            </a:prstGeom>
            <a:noFill/>
          </p:spPr>
          <p:txBody>
            <a:bodyPr wrap="square" lIns="71990" tIns="35997" rIns="71990" bIns="35997" rtlCol="0" anchor="b">
              <a:spAutoFit/>
            </a:bodyPr>
            <a:lstStyle/>
            <a:p>
              <a:r>
                <a:rPr lang="en-US" altLang="zh-TW" sz="3800" dirty="0">
                  <a:solidFill>
                    <a:srgbClr val="C00000"/>
                  </a:solidFill>
                  <a:latin typeface="Arial Rounded MT Bold" panose="020F0704030504030204" pitchFamily="34" charset="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Experimental Setup  </a:t>
              </a:r>
              <a:endParaRPr lang="zh-TW" altLang="en-US" sz="3800" dirty="0">
                <a:solidFill>
                  <a:srgbClr val="C00000"/>
                </a:solidFill>
                <a:latin typeface="Arial Rounded MT Bold" panose="020F07040305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cxnSp>
          <p:nvCxnSpPr>
            <p:cNvPr id="93" name="直線接點 92"/>
            <p:cNvCxnSpPr/>
            <p:nvPr/>
          </p:nvCxnSpPr>
          <p:spPr>
            <a:xfrm flipH="1">
              <a:off x="21232827" y="9366182"/>
              <a:ext cx="7824533" cy="1235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圖片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908" y="23494621"/>
            <a:ext cx="4947247" cy="5389743"/>
          </a:xfrm>
          <a:prstGeom prst="rect">
            <a:avLst/>
          </a:prstGeom>
        </p:spPr>
      </p:pic>
      <p:sp>
        <p:nvSpPr>
          <p:cNvPr id="99" name="文字方塊 98"/>
          <p:cNvSpPr txBox="1"/>
          <p:nvPr/>
        </p:nvSpPr>
        <p:spPr>
          <a:xfrm>
            <a:off x="5849397" y="23328710"/>
            <a:ext cx="38079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Bubbling fluidized bed</a:t>
            </a:r>
          </a:p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Gas flowmeter and preheater</a:t>
            </a:r>
          </a:p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Gas analyzer</a:t>
            </a:r>
          </a:p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Temperature measurement</a:t>
            </a:r>
          </a:p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Gas condenser</a:t>
            </a:r>
            <a:endParaRPr lang="zh-TW" altLang="en-US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00" name="圖片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7100" y="26573435"/>
            <a:ext cx="3083837" cy="2310930"/>
          </a:xfrm>
          <a:prstGeom prst="rect">
            <a:avLst/>
          </a:prstGeom>
        </p:spPr>
      </p:pic>
      <p:sp>
        <p:nvSpPr>
          <p:cNvPr id="101" name="文字方塊 100"/>
          <p:cNvSpPr txBox="1"/>
          <p:nvPr/>
        </p:nvSpPr>
        <p:spPr>
          <a:xfrm>
            <a:off x="948972" y="28967541"/>
            <a:ext cx="409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BFB system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02522" y="23417956"/>
            <a:ext cx="3114379" cy="2841263"/>
          </a:xfrm>
          <a:prstGeom prst="rect">
            <a:avLst/>
          </a:prstGeom>
        </p:spPr>
      </p:pic>
      <p:sp>
        <p:nvSpPr>
          <p:cNvPr id="105" name="文字方塊 104"/>
          <p:cNvSpPr txBox="1"/>
          <p:nvPr/>
        </p:nvSpPr>
        <p:spPr>
          <a:xfrm>
            <a:off x="9076787" y="26429539"/>
            <a:ext cx="40812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Bed material (gravel)</a:t>
            </a:r>
          </a:p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Size: 0.177-0.5 mm</a:t>
            </a:r>
          </a:p>
          <a:p>
            <a:pPr marL="457017" indent="-457017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Belong to </a:t>
            </a:r>
            <a:r>
              <a:rPr lang="en-US" altLang="zh-TW" sz="24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Group B particle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The bed starts bubbling immediately after reaching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</a:t>
            </a:r>
            <a:r>
              <a:rPr lang="en-US" altLang="zh-TW" sz="2400" baseline="-250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mf</a:t>
            </a:r>
            <a:endParaRPr lang="en-US" altLang="zh-TW" sz="24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6314893" y="28962463"/>
            <a:ext cx="240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Dense bed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08" name="圖片 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907" y="30821534"/>
            <a:ext cx="5570147" cy="3195385"/>
          </a:xfrm>
          <a:prstGeom prst="rect">
            <a:avLst/>
          </a:prstGeom>
        </p:spPr>
      </p:pic>
      <p:graphicFrame>
        <p:nvGraphicFramePr>
          <p:cNvPr id="110" name="表格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72210"/>
              </p:ext>
            </p:extLst>
          </p:nvPr>
        </p:nvGraphicFramePr>
        <p:xfrm>
          <a:off x="13787924" y="6237794"/>
          <a:ext cx="10681708" cy="2152631"/>
        </p:xfrm>
        <a:graphic>
          <a:graphicData uri="http://schemas.openxmlformats.org/drawingml/2006/table">
            <a:tbl>
              <a:tblPr firstRow="1" firstCol="1" bandRow="1"/>
              <a:tblGrid>
                <a:gridCol w="14463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69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97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89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9810">
                  <a:extLst>
                    <a:ext uri="{9D8B030D-6E8A-4147-A177-3AD203B41FA5}">
                      <a16:colId xmlns:a16="http://schemas.microsoft.com/office/drawing/2014/main" xmlns="" val="1810902946"/>
                    </a:ext>
                  </a:extLst>
                </a:gridCol>
                <a:gridCol w="779810">
                  <a:extLst>
                    <a:ext uri="{9D8B030D-6E8A-4147-A177-3AD203B41FA5}">
                      <a16:colId xmlns:a16="http://schemas.microsoft.com/office/drawing/2014/main" xmlns="" val="905768255"/>
                    </a:ext>
                  </a:extLst>
                </a:gridCol>
                <a:gridCol w="929768">
                  <a:extLst>
                    <a:ext uri="{9D8B030D-6E8A-4147-A177-3AD203B41FA5}">
                      <a16:colId xmlns:a16="http://schemas.microsoft.com/office/drawing/2014/main" xmlns="" val="2430101862"/>
                    </a:ext>
                  </a:extLst>
                </a:gridCol>
                <a:gridCol w="779810">
                  <a:extLst>
                    <a:ext uri="{9D8B030D-6E8A-4147-A177-3AD203B41FA5}">
                      <a16:colId xmlns:a16="http://schemas.microsoft.com/office/drawing/2014/main" xmlns="" val="3620159314"/>
                    </a:ext>
                  </a:extLst>
                </a:gridCol>
                <a:gridCol w="779810">
                  <a:extLst>
                    <a:ext uri="{9D8B030D-6E8A-4147-A177-3AD203B41FA5}">
                      <a16:colId xmlns:a16="http://schemas.microsoft.com/office/drawing/2014/main" xmlns="" val="917614685"/>
                    </a:ext>
                  </a:extLst>
                </a:gridCol>
                <a:gridCol w="214072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703126">
                <a:tc rowSpan="2">
                  <a:txBody>
                    <a:bodyPr/>
                    <a:lstStyle>
                      <a:lvl1pPr marL="0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Fuel </a:t>
                      </a:r>
                      <a:r>
                        <a:rPr 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type</a:t>
                      </a: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Proximate </a:t>
                      </a:r>
                      <a:r>
                        <a:rPr 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analysis</a:t>
                      </a: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(wt</a:t>
                      </a: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. </a:t>
                      </a:r>
                      <a:r>
                        <a:rPr 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%</a:t>
                      </a:r>
                      <a:r>
                        <a:rPr lang="zh-TW" alt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dry</a:t>
                      </a:r>
                      <a:r>
                        <a:rPr lang="en-US" altLang="zh-TW" sz="2400" baseline="0" dirty="0" smtClean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basis</a:t>
                      </a:r>
                      <a:r>
                        <a:rPr 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)</a:t>
                      </a: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Elemental analysis</a:t>
                      </a: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(wt. %</a:t>
                      </a:r>
                      <a:r>
                        <a:rPr lang="zh-TW" alt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</a:t>
                      </a:r>
                      <a:r>
                        <a:rPr lang="en-US" altLang="zh-TW" sz="2400" dirty="0" smtClean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dry</a:t>
                      </a:r>
                      <a:r>
                        <a:rPr lang="en-US" altLang="zh-TW" sz="2400" baseline="0" dirty="0" smtClean="0"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basis</a:t>
                      </a: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)</a:t>
                      </a: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HHV </a:t>
                      </a:r>
                      <a:r>
                        <a:rPr lang="en-US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(kcal/kg)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5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VM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FC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Ash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</a:t>
                      </a:r>
                      <a:endParaRPr lang="zh-TW" sz="24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 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564"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PKS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79.65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14.56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5.79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49.8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6.05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42.64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0.66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0.06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079998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159996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239994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4319991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5399989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6479987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7559985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8639983" algn="l" defTabSz="1079998" rtl="0" eaLnBrk="1" latinLnBrk="0" hangingPunct="1">
                        <a:defRPr sz="4252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00206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4754</a:t>
                      </a:r>
                      <a:endParaRPr lang="zh-TW" sz="2400" dirty="0">
                        <a:solidFill>
                          <a:srgbClr val="00206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95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Coal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33.66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46.3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20.0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73.3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4.17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5.25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1.44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0.52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52095" algn="l"/>
                        </a:tabLst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6730</a:t>
                      </a:r>
                      <a:endParaRPr lang="zh-TW" sz="2400" dirty="0">
                        <a:solidFill>
                          <a:srgbClr val="C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53977" marR="539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9405222"/>
                  </a:ext>
                </a:extLst>
              </a:tr>
            </a:tbl>
          </a:graphicData>
        </a:graphic>
      </p:graphicFrame>
      <p:sp>
        <p:nvSpPr>
          <p:cNvPr id="111" name="文字方塊 110"/>
          <p:cNvSpPr txBox="1"/>
          <p:nvPr/>
        </p:nvSpPr>
        <p:spPr>
          <a:xfrm>
            <a:off x="2035492" y="34081215"/>
            <a:ext cx="342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Palm Kernel shell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3" name="圖片 22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3566831" y="9858177"/>
            <a:ext cx="5397696" cy="4131378"/>
          </a:xfrm>
          <a:prstGeom prst="rect">
            <a:avLst/>
          </a:prstGeom>
        </p:spPr>
      </p:pic>
      <p:pic>
        <p:nvPicPr>
          <p:cNvPr id="24" name="圖片 23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9409781" y="9854579"/>
            <a:ext cx="5040000" cy="4143459"/>
          </a:xfrm>
          <a:prstGeom prst="rect">
            <a:avLst/>
          </a:prstGeom>
        </p:spPr>
      </p:pic>
      <p:pic>
        <p:nvPicPr>
          <p:cNvPr id="25" name="圖片 24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3566831" y="14338037"/>
            <a:ext cx="5124212" cy="4005567"/>
          </a:xfrm>
          <a:prstGeom prst="rect">
            <a:avLst/>
          </a:prstGeom>
        </p:spPr>
      </p:pic>
      <p:pic>
        <p:nvPicPr>
          <p:cNvPr id="26" name="圖片 25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159116" y="14326026"/>
            <a:ext cx="5292486" cy="3993341"/>
          </a:xfrm>
          <a:prstGeom prst="rect">
            <a:avLst/>
          </a:prstGeom>
        </p:spPr>
      </p:pic>
      <p:pic>
        <p:nvPicPr>
          <p:cNvPr id="27" name="圖片 26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3649407" y="18701063"/>
            <a:ext cx="5040000" cy="4131379"/>
          </a:xfrm>
          <a:prstGeom prst="rect">
            <a:avLst/>
          </a:prstGeom>
        </p:spPr>
      </p:pic>
      <p:pic>
        <p:nvPicPr>
          <p:cNvPr id="28" name="圖片 27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8945392" y="18737291"/>
            <a:ext cx="5523366" cy="421742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4189410" y="33369897"/>
            <a:ext cx="6936194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9855" indent="-35985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PKS oxy-combustion validation in fluidized </a:t>
            </a:r>
            <a:r>
              <a:rPr lang="en-US" altLang="zh-TW" sz="2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bed</a:t>
            </a:r>
          </a:p>
          <a:p>
            <a:pPr marL="359855" indent="-35985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PKS gasification </a:t>
            </a:r>
            <a:r>
              <a:rPr lang="en-US" altLang="zh-TW" sz="2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study</a:t>
            </a:r>
          </a:p>
          <a:p>
            <a:pPr marL="359855" indent="-35985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Avoid slagging during operation</a:t>
            </a:r>
          </a:p>
        </p:txBody>
      </p:sp>
      <p:sp>
        <p:nvSpPr>
          <p:cNvPr id="113" name="矩形 112"/>
          <p:cNvSpPr/>
          <p:nvPr/>
        </p:nvSpPr>
        <p:spPr>
          <a:xfrm>
            <a:off x="11580812" y="8462266"/>
            <a:ext cx="774256" cy="576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352"/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05551" y="24325905"/>
            <a:ext cx="3193645" cy="246490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53407" y="24325905"/>
            <a:ext cx="3059258" cy="2464904"/>
          </a:xfrm>
          <a:prstGeom prst="rect">
            <a:avLst/>
          </a:prstGeom>
        </p:spPr>
      </p:pic>
      <p:pic>
        <p:nvPicPr>
          <p:cNvPr id="119" name="圖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891386" y="24326938"/>
            <a:ext cx="3439727" cy="2478691"/>
          </a:xfrm>
          <a:prstGeom prst="rect">
            <a:avLst/>
          </a:prstGeom>
        </p:spPr>
      </p:pic>
      <p:sp>
        <p:nvSpPr>
          <p:cNvPr id="120" name="橢圓 119"/>
          <p:cNvSpPr/>
          <p:nvPr/>
        </p:nvSpPr>
        <p:spPr>
          <a:xfrm>
            <a:off x="4343969" y="30877269"/>
            <a:ext cx="1750220" cy="157975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32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文字方塊 120"/>
              <p:cNvSpPr txBox="1"/>
              <p:nvPr/>
            </p:nvSpPr>
            <p:spPr>
              <a:xfrm>
                <a:off x="6312404" y="30405373"/>
                <a:ext cx="6164860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TW" sz="2400" b="1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Fuel</a:t>
                </a:r>
              </a:p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YH2O=0.206; HHV=3817 kcal/kg (as receive basis)</a:t>
                </a:r>
              </a:p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p"/>
                </a:pPr>
                <a:r>
                  <a:rPr lang="en-US" altLang="zh-TW" sz="2400" b="1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Pretreatment</a:t>
                </a:r>
              </a:p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Under 103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</m:oMath>
                </a14:m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for 24 hour to get dry basis</a:t>
                </a:r>
              </a:p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Bulk density: 0.587 g/cm</a:t>
                </a:r>
                <a:r>
                  <a:rPr lang="en-US" altLang="zh-TW" sz="2400" baseline="300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3</a:t>
                </a:r>
              </a:p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Real density: 0.673 g/cm</a:t>
                </a:r>
                <a:r>
                  <a:rPr lang="en-US" altLang="zh-TW" sz="2400" baseline="300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3</a:t>
                </a:r>
              </a:p>
              <a:p>
                <a:pPr marL="359855" indent="-359855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Crushed and sieved to 35 mesh for TG-FTIR exp.</a:t>
                </a:r>
              </a:p>
            </p:txBody>
          </p:sp>
        </mc:Choice>
        <mc:Fallback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04" y="30405373"/>
                <a:ext cx="6164860" cy="4339650"/>
              </a:xfrm>
              <a:prstGeom prst="rect">
                <a:avLst/>
              </a:prstGeom>
              <a:blipFill rotWithShape="0">
                <a:blip r:embed="rId24"/>
                <a:stretch>
                  <a:fillRect l="-1285" t="-983" b="-23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4" name="圖片 12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552" y="27352558"/>
            <a:ext cx="10325562" cy="4242718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1117394" y="26885330"/>
            <a:ext cx="127222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Interaction of LPG/Air flame with bed </a:t>
            </a:r>
            <a:r>
              <a:rPr lang="en-US" altLang="zh-TW" sz="2000" u="sng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meterial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0997205" y="26885330"/>
            <a:ext cx="297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PKS combustion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7" name="左大括弧 126"/>
          <p:cNvSpPr/>
          <p:nvPr/>
        </p:nvSpPr>
        <p:spPr>
          <a:xfrm rot="16200000">
            <a:off x="15172617" y="30918948"/>
            <a:ext cx="494813" cy="1230897"/>
          </a:xfrm>
          <a:prstGeom prst="leftBrac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4329"/>
          </a:p>
        </p:txBody>
      </p:sp>
      <p:sp>
        <p:nvSpPr>
          <p:cNvPr id="128" name="左大括弧 127"/>
          <p:cNvSpPr/>
          <p:nvPr/>
        </p:nvSpPr>
        <p:spPr>
          <a:xfrm rot="16200000">
            <a:off x="18659336" y="28698632"/>
            <a:ext cx="463238" cy="5632241"/>
          </a:xfrm>
          <a:prstGeom prst="leftBrac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4329"/>
          </a:p>
        </p:txBody>
      </p:sp>
      <p:sp>
        <p:nvSpPr>
          <p:cNvPr id="129" name="文字方塊 128"/>
          <p:cNvSpPr txBox="1"/>
          <p:nvPr/>
        </p:nvSpPr>
        <p:spPr>
          <a:xfrm>
            <a:off x="14852724" y="31597615"/>
            <a:ext cx="1276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Prehea</a:t>
            </a:r>
            <a:r>
              <a:rPr lang="en-US" altLang="zh-TW" sz="15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</a:t>
            </a:r>
            <a:endParaRPr lang="zh-TW" altLang="en-US" sz="15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17377696" y="31643017"/>
            <a:ext cx="350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Batch feeding and study</a:t>
            </a:r>
            <a:endParaRPr lang="zh-TW" altLang="en-US" sz="16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14005551" y="31864499"/>
            <a:ext cx="10611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variation of dense bed temperature and downstream gas emission with time</a:t>
            </a:r>
            <a:endParaRPr lang="zh-TW" altLang="en-US" sz="2000" u="sng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25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Theme1">
  <a:themeElements>
    <a:clrScheme name="Office Theme 3">
      <a:dk1>
        <a:srgbClr val="5F5F5F"/>
      </a:dk1>
      <a:lt1>
        <a:srgbClr val="DEF6F1"/>
      </a:lt1>
      <a:dk2>
        <a:srgbClr val="B2B2B2"/>
      </a:dk2>
      <a:lt2>
        <a:srgbClr val="969696"/>
      </a:lt2>
      <a:accent1>
        <a:srgbClr val="E6E6E6"/>
      </a:accent1>
      <a:accent2>
        <a:srgbClr val="8DC6FF"/>
      </a:accent2>
      <a:accent3>
        <a:srgbClr val="ECFAF7"/>
      </a:accent3>
      <a:accent4>
        <a:srgbClr val="505050"/>
      </a:accent4>
      <a:accent5>
        <a:srgbClr val="F0F0F0"/>
      </a:accent5>
      <a:accent6>
        <a:srgbClr val="7FB3E7"/>
      </a:accent6>
      <a:hlink>
        <a:srgbClr val="0066CC"/>
      </a:hlink>
      <a:folHlink>
        <a:srgbClr val="0000FF"/>
      </a:folHlink>
    </a:clrScheme>
    <a:fontScheme name="Office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99FF"/>
        </a:dk1>
        <a:lt1>
          <a:srgbClr val="FFFFFF"/>
        </a:lt1>
        <a:dk2>
          <a:srgbClr val="0099FF"/>
        </a:dk2>
        <a:lt2>
          <a:srgbClr val="808080"/>
        </a:lt2>
        <a:accent1>
          <a:srgbClr val="B9D6E5"/>
        </a:accent1>
        <a:accent2>
          <a:srgbClr val="333399"/>
        </a:accent2>
        <a:accent3>
          <a:srgbClr val="FFFFFF"/>
        </a:accent3>
        <a:accent4>
          <a:srgbClr val="0082DA"/>
        </a:accent4>
        <a:accent5>
          <a:srgbClr val="D9E8F0"/>
        </a:accent5>
        <a:accent6>
          <a:srgbClr val="2D2D8A"/>
        </a:accent6>
        <a:hlink>
          <a:srgbClr val="3366CC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808080"/>
        </a:dk1>
        <a:lt1>
          <a:srgbClr val="FFFFFF"/>
        </a:lt1>
        <a:dk2>
          <a:srgbClr val="0066CC"/>
        </a:dk2>
        <a:lt2>
          <a:srgbClr val="969696"/>
        </a:lt2>
        <a:accent1>
          <a:srgbClr val="DDDDDD"/>
        </a:accent1>
        <a:accent2>
          <a:srgbClr val="33CCFF"/>
        </a:accent2>
        <a:accent3>
          <a:srgbClr val="FFFFFF"/>
        </a:accent3>
        <a:accent4>
          <a:srgbClr val="6C6C6C"/>
        </a:accent4>
        <a:accent5>
          <a:srgbClr val="EBEBEB"/>
        </a:accent5>
        <a:accent6>
          <a:srgbClr val="2DB9E7"/>
        </a:accent6>
        <a:hlink>
          <a:srgbClr val="CC3300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5F5F5F"/>
        </a:dk1>
        <a:lt1>
          <a:srgbClr val="DEF6F1"/>
        </a:lt1>
        <a:dk2>
          <a:srgbClr val="B2B2B2"/>
        </a:dk2>
        <a:lt2>
          <a:srgbClr val="969696"/>
        </a:lt2>
        <a:accent1>
          <a:srgbClr val="E6E6E6"/>
        </a:accent1>
        <a:accent2>
          <a:srgbClr val="8DC6FF"/>
        </a:accent2>
        <a:accent3>
          <a:srgbClr val="ECFAF7"/>
        </a:accent3>
        <a:accent4>
          <a:srgbClr val="505050"/>
        </a:accent4>
        <a:accent5>
          <a:srgbClr val="F0F0F0"/>
        </a:accent5>
        <a:accent6>
          <a:srgbClr val="7FB3E7"/>
        </a:accent6>
        <a:hlink>
          <a:srgbClr val="0066CC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3366CC"/>
        </a:dk1>
        <a:lt1>
          <a:srgbClr val="FFFFFF"/>
        </a:lt1>
        <a:dk2>
          <a:srgbClr val="66CCFF"/>
        </a:dk2>
        <a:lt2>
          <a:srgbClr val="808080"/>
        </a:lt2>
        <a:accent1>
          <a:srgbClr val="B4DCFF"/>
        </a:accent1>
        <a:accent2>
          <a:srgbClr val="CCCCFF"/>
        </a:accent2>
        <a:accent3>
          <a:srgbClr val="FFFFFF"/>
        </a:accent3>
        <a:accent4>
          <a:srgbClr val="2A56AE"/>
        </a:accent4>
        <a:accent5>
          <a:srgbClr val="D6EB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808080"/>
        </a:dk1>
        <a:lt1>
          <a:srgbClr val="FFFFD9"/>
        </a:lt1>
        <a:dk2>
          <a:srgbClr val="3366CC"/>
        </a:dk2>
        <a:lt2>
          <a:srgbClr val="777777"/>
        </a:lt2>
        <a:accent1>
          <a:srgbClr val="EBEECA"/>
        </a:accent1>
        <a:accent2>
          <a:srgbClr val="99CCFF"/>
        </a:accent2>
        <a:accent3>
          <a:srgbClr val="FFFFE9"/>
        </a:accent3>
        <a:accent4>
          <a:srgbClr val="6C6C6C"/>
        </a:accent4>
        <a:accent5>
          <a:srgbClr val="F3F5E1"/>
        </a:accent5>
        <a:accent6>
          <a:srgbClr val="8AB9E7"/>
        </a:accent6>
        <a:hlink>
          <a:srgbClr val="2901BB"/>
        </a:hlink>
        <a:folHlink>
          <a:srgbClr val="FF7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CC"/>
        </a:dk1>
        <a:lt1>
          <a:srgbClr val="008080"/>
        </a:lt1>
        <a:dk2>
          <a:srgbClr val="3399FF"/>
        </a:dk2>
        <a:lt2>
          <a:srgbClr val="005A58"/>
        </a:lt2>
        <a:accent1>
          <a:srgbClr val="8BC2FF"/>
        </a:accent1>
        <a:accent2>
          <a:srgbClr val="FFFFCC"/>
        </a:accent2>
        <a:accent3>
          <a:srgbClr val="AAC0C0"/>
        </a:accent3>
        <a:accent4>
          <a:srgbClr val="2A56AE"/>
        </a:accent4>
        <a:accent5>
          <a:srgbClr val="C4DDFF"/>
        </a:accent5>
        <a:accent6>
          <a:srgbClr val="E7E7B9"/>
        </a:accent6>
        <a:hlink>
          <a:srgbClr val="990000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666666"/>
        </a:dk1>
        <a:lt1>
          <a:srgbClr val="666699"/>
        </a:lt1>
        <a:dk2>
          <a:srgbClr val="99CCFF"/>
        </a:dk2>
        <a:lt2>
          <a:srgbClr val="3E3E5C"/>
        </a:lt2>
        <a:accent1>
          <a:srgbClr val="D2D2D2"/>
        </a:accent1>
        <a:accent2>
          <a:srgbClr val="8DC6FF"/>
        </a:accent2>
        <a:accent3>
          <a:srgbClr val="B8B8CA"/>
        </a:accent3>
        <a:accent4>
          <a:srgbClr val="565656"/>
        </a:accent4>
        <a:accent5>
          <a:srgbClr val="E5E5E5"/>
        </a:accent5>
        <a:accent6>
          <a:srgbClr val="7FB3E7"/>
        </a:accent6>
        <a:hlink>
          <a:srgbClr val="0066FF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C1F00"/>
        </a:dk1>
        <a:lt1>
          <a:srgbClr val="9C3408"/>
        </a:lt1>
        <a:dk2>
          <a:srgbClr val="800000"/>
        </a:dk2>
        <a:lt2>
          <a:srgbClr val="73BCFF"/>
        </a:lt2>
        <a:accent1>
          <a:srgbClr val="D99965"/>
        </a:accent1>
        <a:accent2>
          <a:srgbClr val="3366CC"/>
        </a:accent2>
        <a:accent3>
          <a:srgbClr val="C0AAAA"/>
        </a:accent3>
        <a:accent4>
          <a:srgbClr val="852B06"/>
        </a:accent4>
        <a:accent5>
          <a:srgbClr val="E9CAB8"/>
        </a:accent5>
        <a:accent6>
          <a:srgbClr val="2D5CB9"/>
        </a:accent6>
        <a:hlink>
          <a:srgbClr val="D3EBFF"/>
        </a:hlink>
        <a:folHlink>
          <a:srgbClr val="FED3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1270AA"/>
        </a:lt1>
        <a:dk2>
          <a:srgbClr val="000000"/>
        </a:dk2>
        <a:lt2>
          <a:srgbClr val="66CCFF"/>
        </a:lt2>
        <a:accent1>
          <a:srgbClr val="AAE1FA"/>
        </a:accent1>
        <a:accent2>
          <a:srgbClr val="0033CC"/>
        </a:accent2>
        <a:accent3>
          <a:srgbClr val="AAAAAA"/>
        </a:accent3>
        <a:accent4>
          <a:srgbClr val="0E5F91"/>
        </a:accent4>
        <a:accent5>
          <a:srgbClr val="D2EEFC"/>
        </a:accent5>
        <a:accent6>
          <a:srgbClr val="002DB9"/>
        </a:accent6>
        <a:hlink>
          <a:srgbClr val="FF7500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3366"/>
        </a:dk1>
        <a:lt1>
          <a:srgbClr val="A9A9A9"/>
        </a:lt1>
        <a:dk2>
          <a:srgbClr val="000099"/>
        </a:dk2>
        <a:lt2>
          <a:srgbClr val="66CCFF"/>
        </a:lt2>
        <a:accent1>
          <a:srgbClr val="336699"/>
        </a:accent1>
        <a:accent2>
          <a:srgbClr val="3333FF"/>
        </a:accent2>
        <a:accent3>
          <a:srgbClr val="AAAACA"/>
        </a:accent3>
        <a:accent4>
          <a:srgbClr val="909090"/>
        </a:accent4>
        <a:accent5>
          <a:srgbClr val="ADB8CA"/>
        </a:accent5>
        <a:accent6>
          <a:srgbClr val="2D2DE7"/>
        </a:accent6>
        <a:hlink>
          <a:srgbClr val="66CC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6E6E6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0F0F0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4D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D6EB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EBEECA"/>
        </a:accent1>
        <a:accent2>
          <a:srgbClr val="DBFF75"/>
        </a:accent2>
        <a:accent3>
          <a:srgbClr val="FFFFE9"/>
        </a:accent3>
        <a:accent4>
          <a:srgbClr val="000000"/>
        </a:accent4>
        <a:accent5>
          <a:srgbClr val="F3F5E1"/>
        </a:accent5>
        <a:accent6>
          <a:srgbClr val="C6E769"/>
        </a:accent6>
        <a:hlink>
          <a:srgbClr val="8FA418"/>
        </a:hlink>
        <a:folHlink>
          <a:srgbClr val="FF7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6">
        <a:dk1>
          <a:srgbClr val="58572B"/>
        </a:dk1>
        <a:lt1>
          <a:srgbClr val="008080"/>
        </a:lt1>
        <a:dk2>
          <a:srgbClr val="FFFF99"/>
        </a:dk2>
        <a:lt2>
          <a:srgbClr val="005A58"/>
        </a:lt2>
        <a:accent1>
          <a:srgbClr val="CCCC99"/>
        </a:accent1>
        <a:accent2>
          <a:srgbClr val="FFFFCC"/>
        </a:accent2>
        <a:accent3>
          <a:srgbClr val="AAC0C0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Rflow Lab P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22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eme3">
  <a:themeElements>
    <a:clrScheme name="Office Theme 3">
      <a:dk1>
        <a:srgbClr val="5F5F5F"/>
      </a:dk1>
      <a:lt1>
        <a:srgbClr val="DEF6F1"/>
      </a:lt1>
      <a:dk2>
        <a:srgbClr val="B2B2B2"/>
      </a:dk2>
      <a:lt2>
        <a:srgbClr val="969696"/>
      </a:lt2>
      <a:accent1>
        <a:srgbClr val="E6E6E6"/>
      </a:accent1>
      <a:accent2>
        <a:srgbClr val="8DC6FF"/>
      </a:accent2>
      <a:accent3>
        <a:srgbClr val="ECFAF7"/>
      </a:accent3>
      <a:accent4>
        <a:srgbClr val="505050"/>
      </a:accent4>
      <a:accent5>
        <a:srgbClr val="F0F0F0"/>
      </a:accent5>
      <a:accent6>
        <a:srgbClr val="7FB3E7"/>
      </a:accent6>
      <a:hlink>
        <a:srgbClr val="0066CC"/>
      </a:hlink>
      <a:folHlink>
        <a:srgbClr val="0000FF"/>
      </a:folHlink>
    </a:clrScheme>
    <a:fontScheme name="Office Them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99FF"/>
        </a:dk1>
        <a:lt1>
          <a:srgbClr val="FFFFFF"/>
        </a:lt1>
        <a:dk2>
          <a:srgbClr val="0099FF"/>
        </a:dk2>
        <a:lt2>
          <a:srgbClr val="808080"/>
        </a:lt2>
        <a:accent1>
          <a:srgbClr val="B9D6E5"/>
        </a:accent1>
        <a:accent2>
          <a:srgbClr val="333399"/>
        </a:accent2>
        <a:accent3>
          <a:srgbClr val="FFFFFF"/>
        </a:accent3>
        <a:accent4>
          <a:srgbClr val="0082DA"/>
        </a:accent4>
        <a:accent5>
          <a:srgbClr val="D9E8F0"/>
        </a:accent5>
        <a:accent6>
          <a:srgbClr val="2D2D8A"/>
        </a:accent6>
        <a:hlink>
          <a:srgbClr val="3366CC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808080"/>
        </a:dk1>
        <a:lt1>
          <a:srgbClr val="FFFFFF"/>
        </a:lt1>
        <a:dk2>
          <a:srgbClr val="0066CC"/>
        </a:dk2>
        <a:lt2>
          <a:srgbClr val="969696"/>
        </a:lt2>
        <a:accent1>
          <a:srgbClr val="DDDDDD"/>
        </a:accent1>
        <a:accent2>
          <a:srgbClr val="33CCFF"/>
        </a:accent2>
        <a:accent3>
          <a:srgbClr val="FFFFFF"/>
        </a:accent3>
        <a:accent4>
          <a:srgbClr val="6C6C6C"/>
        </a:accent4>
        <a:accent5>
          <a:srgbClr val="EBEBEB"/>
        </a:accent5>
        <a:accent6>
          <a:srgbClr val="2DB9E7"/>
        </a:accent6>
        <a:hlink>
          <a:srgbClr val="CC3300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5F5F5F"/>
        </a:dk1>
        <a:lt1>
          <a:srgbClr val="DEF6F1"/>
        </a:lt1>
        <a:dk2>
          <a:srgbClr val="B2B2B2"/>
        </a:dk2>
        <a:lt2>
          <a:srgbClr val="969696"/>
        </a:lt2>
        <a:accent1>
          <a:srgbClr val="E6E6E6"/>
        </a:accent1>
        <a:accent2>
          <a:srgbClr val="8DC6FF"/>
        </a:accent2>
        <a:accent3>
          <a:srgbClr val="ECFAF7"/>
        </a:accent3>
        <a:accent4>
          <a:srgbClr val="505050"/>
        </a:accent4>
        <a:accent5>
          <a:srgbClr val="F0F0F0"/>
        </a:accent5>
        <a:accent6>
          <a:srgbClr val="7FB3E7"/>
        </a:accent6>
        <a:hlink>
          <a:srgbClr val="0066CC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3366CC"/>
        </a:dk1>
        <a:lt1>
          <a:srgbClr val="FFFFFF"/>
        </a:lt1>
        <a:dk2>
          <a:srgbClr val="66CCFF"/>
        </a:dk2>
        <a:lt2>
          <a:srgbClr val="808080"/>
        </a:lt2>
        <a:accent1>
          <a:srgbClr val="B4DCFF"/>
        </a:accent1>
        <a:accent2>
          <a:srgbClr val="CCCCFF"/>
        </a:accent2>
        <a:accent3>
          <a:srgbClr val="FFFFFF"/>
        </a:accent3>
        <a:accent4>
          <a:srgbClr val="2A56AE"/>
        </a:accent4>
        <a:accent5>
          <a:srgbClr val="D6EB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808080"/>
        </a:dk1>
        <a:lt1>
          <a:srgbClr val="FFFFD9"/>
        </a:lt1>
        <a:dk2>
          <a:srgbClr val="3366CC"/>
        </a:dk2>
        <a:lt2>
          <a:srgbClr val="777777"/>
        </a:lt2>
        <a:accent1>
          <a:srgbClr val="EBEECA"/>
        </a:accent1>
        <a:accent2>
          <a:srgbClr val="99CCFF"/>
        </a:accent2>
        <a:accent3>
          <a:srgbClr val="FFFFE9"/>
        </a:accent3>
        <a:accent4>
          <a:srgbClr val="6C6C6C"/>
        </a:accent4>
        <a:accent5>
          <a:srgbClr val="F3F5E1"/>
        </a:accent5>
        <a:accent6>
          <a:srgbClr val="8AB9E7"/>
        </a:accent6>
        <a:hlink>
          <a:srgbClr val="2901BB"/>
        </a:hlink>
        <a:folHlink>
          <a:srgbClr val="FF7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3366CC"/>
        </a:dk1>
        <a:lt1>
          <a:srgbClr val="008080"/>
        </a:lt1>
        <a:dk2>
          <a:srgbClr val="3399FF"/>
        </a:dk2>
        <a:lt2>
          <a:srgbClr val="005A58"/>
        </a:lt2>
        <a:accent1>
          <a:srgbClr val="8BC2FF"/>
        </a:accent1>
        <a:accent2>
          <a:srgbClr val="FFFFCC"/>
        </a:accent2>
        <a:accent3>
          <a:srgbClr val="AAC0C0"/>
        </a:accent3>
        <a:accent4>
          <a:srgbClr val="2A56AE"/>
        </a:accent4>
        <a:accent5>
          <a:srgbClr val="C4DDFF"/>
        </a:accent5>
        <a:accent6>
          <a:srgbClr val="E7E7B9"/>
        </a:accent6>
        <a:hlink>
          <a:srgbClr val="990000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666666"/>
        </a:dk1>
        <a:lt1>
          <a:srgbClr val="666699"/>
        </a:lt1>
        <a:dk2>
          <a:srgbClr val="99CCFF"/>
        </a:dk2>
        <a:lt2>
          <a:srgbClr val="3E3E5C"/>
        </a:lt2>
        <a:accent1>
          <a:srgbClr val="D2D2D2"/>
        </a:accent1>
        <a:accent2>
          <a:srgbClr val="8DC6FF"/>
        </a:accent2>
        <a:accent3>
          <a:srgbClr val="B8B8CA"/>
        </a:accent3>
        <a:accent4>
          <a:srgbClr val="565656"/>
        </a:accent4>
        <a:accent5>
          <a:srgbClr val="E5E5E5"/>
        </a:accent5>
        <a:accent6>
          <a:srgbClr val="7FB3E7"/>
        </a:accent6>
        <a:hlink>
          <a:srgbClr val="0066FF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C1F00"/>
        </a:dk1>
        <a:lt1>
          <a:srgbClr val="9C3408"/>
        </a:lt1>
        <a:dk2>
          <a:srgbClr val="800000"/>
        </a:dk2>
        <a:lt2>
          <a:srgbClr val="73BCFF"/>
        </a:lt2>
        <a:accent1>
          <a:srgbClr val="D99965"/>
        </a:accent1>
        <a:accent2>
          <a:srgbClr val="3366CC"/>
        </a:accent2>
        <a:accent3>
          <a:srgbClr val="C0AAAA"/>
        </a:accent3>
        <a:accent4>
          <a:srgbClr val="852B06"/>
        </a:accent4>
        <a:accent5>
          <a:srgbClr val="E9CAB8"/>
        </a:accent5>
        <a:accent6>
          <a:srgbClr val="2D5CB9"/>
        </a:accent6>
        <a:hlink>
          <a:srgbClr val="D3EBFF"/>
        </a:hlink>
        <a:folHlink>
          <a:srgbClr val="FED3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1270AA"/>
        </a:lt1>
        <a:dk2>
          <a:srgbClr val="000000"/>
        </a:dk2>
        <a:lt2>
          <a:srgbClr val="66CCFF"/>
        </a:lt2>
        <a:accent1>
          <a:srgbClr val="AAE1FA"/>
        </a:accent1>
        <a:accent2>
          <a:srgbClr val="0033CC"/>
        </a:accent2>
        <a:accent3>
          <a:srgbClr val="AAAAAA"/>
        </a:accent3>
        <a:accent4>
          <a:srgbClr val="0E5F91"/>
        </a:accent4>
        <a:accent5>
          <a:srgbClr val="D2EEFC"/>
        </a:accent5>
        <a:accent6>
          <a:srgbClr val="002DB9"/>
        </a:accent6>
        <a:hlink>
          <a:srgbClr val="FF7500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3366"/>
        </a:dk1>
        <a:lt1>
          <a:srgbClr val="A9A9A9"/>
        </a:lt1>
        <a:dk2>
          <a:srgbClr val="000099"/>
        </a:dk2>
        <a:lt2>
          <a:srgbClr val="66CCFF"/>
        </a:lt2>
        <a:accent1>
          <a:srgbClr val="336699"/>
        </a:accent1>
        <a:accent2>
          <a:srgbClr val="3333FF"/>
        </a:accent2>
        <a:accent3>
          <a:srgbClr val="AAAACA"/>
        </a:accent3>
        <a:accent4>
          <a:srgbClr val="909090"/>
        </a:accent4>
        <a:accent5>
          <a:srgbClr val="ADB8CA"/>
        </a:accent5>
        <a:accent6>
          <a:srgbClr val="2D2DE7"/>
        </a:accent6>
        <a:hlink>
          <a:srgbClr val="66CC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ustom Design">
  <a:themeElements>
    <a:clrScheme name="1_Custom Design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6E6E6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0F0F0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4D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D6EB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EBEECA"/>
        </a:accent1>
        <a:accent2>
          <a:srgbClr val="DBFF75"/>
        </a:accent2>
        <a:accent3>
          <a:srgbClr val="FFFFE9"/>
        </a:accent3>
        <a:accent4>
          <a:srgbClr val="000000"/>
        </a:accent4>
        <a:accent5>
          <a:srgbClr val="F3F5E1"/>
        </a:accent5>
        <a:accent6>
          <a:srgbClr val="C6E769"/>
        </a:accent6>
        <a:hlink>
          <a:srgbClr val="8FA418"/>
        </a:hlink>
        <a:folHlink>
          <a:srgbClr val="FF7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6">
        <a:dk1>
          <a:srgbClr val="58572B"/>
        </a:dk1>
        <a:lt1>
          <a:srgbClr val="008080"/>
        </a:lt1>
        <a:dk2>
          <a:srgbClr val="FFFF99"/>
        </a:dk2>
        <a:lt2>
          <a:srgbClr val="005A58"/>
        </a:lt2>
        <a:accent1>
          <a:srgbClr val="CCCC99"/>
        </a:accent1>
        <a:accent2>
          <a:srgbClr val="FFFFCC"/>
        </a:accent2>
        <a:accent3>
          <a:srgbClr val="AAC0C0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Rflow Lab PR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222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2">
  <a:themeElements>
    <a:clrScheme name="Default Design 12">
      <a:dk1>
        <a:srgbClr val="969696"/>
      </a:dk1>
      <a:lt1>
        <a:srgbClr val="FFFFFF"/>
      </a:lt1>
      <a:dk2>
        <a:srgbClr val="99EFF1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7F7F7F"/>
      </a:accent4>
      <a:accent5>
        <a:srgbClr val="DAEDEF"/>
      </a:accent5>
      <a:accent6>
        <a:srgbClr val="2D2D8A"/>
      </a:accent6>
      <a:hlink>
        <a:srgbClr val="009999"/>
      </a:hlink>
      <a:folHlink>
        <a:srgbClr val="669900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336699"/>
        </a:dk1>
        <a:lt1>
          <a:srgbClr val="FFFFFF"/>
        </a:lt1>
        <a:dk2>
          <a:srgbClr val="87BBDF"/>
        </a:dk2>
        <a:lt2>
          <a:srgbClr val="E3EBF1"/>
        </a:lt2>
        <a:accent1>
          <a:srgbClr val="0099CC"/>
        </a:accent1>
        <a:accent2>
          <a:srgbClr val="468A4B"/>
        </a:accent2>
        <a:accent3>
          <a:srgbClr val="C3DAEC"/>
        </a:accent3>
        <a:accent4>
          <a:srgbClr val="DADADA"/>
        </a:accent4>
        <a:accent5>
          <a:srgbClr val="AACAE2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777777"/>
        </a:dk1>
        <a:lt1>
          <a:srgbClr val="FFFFFF"/>
        </a:lt1>
        <a:dk2>
          <a:srgbClr val="B7B9AF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D8D9D4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3E3E5C"/>
        </a:dk1>
        <a:lt1>
          <a:srgbClr val="FFFFFF"/>
        </a:lt1>
        <a:dk2>
          <a:srgbClr val="5C87A4"/>
        </a:dk2>
        <a:lt2>
          <a:srgbClr val="FFFFFF"/>
        </a:lt2>
        <a:accent1>
          <a:srgbClr val="4C8877"/>
        </a:accent1>
        <a:accent2>
          <a:srgbClr val="6666FF"/>
        </a:accent2>
        <a:accent3>
          <a:srgbClr val="B5C3CF"/>
        </a:accent3>
        <a:accent4>
          <a:srgbClr val="DADADA"/>
        </a:accent4>
        <a:accent5>
          <a:srgbClr val="B2C3BD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3366"/>
        </a:dk1>
        <a:lt1>
          <a:srgbClr val="FFFFFF"/>
        </a:lt1>
        <a:dk2>
          <a:srgbClr val="1C72E4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BBCEF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3366"/>
        </a:dk1>
        <a:lt1>
          <a:srgbClr val="FFFFFF"/>
        </a:lt1>
        <a:dk2>
          <a:srgbClr val="99D3FF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CAE6FF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3F7EBD"/>
        </a:dk1>
        <a:lt1>
          <a:srgbClr val="D9F8FF"/>
        </a:lt1>
        <a:dk2>
          <a:srgbClr val="336699"/>
        </a:dk2>
        <a:lt2>
          <a:srgbClr val="777777"/>
        </a:lt2>
        <a:accent1>
          <a:srgbClr val="CCECFF"/>
        </a:accent1>
        <a:accent2>
          <a:srgbClr val="579CDB"/>
        </a:accent2>
        <a:accent3>
          <a:srgbClr val="E9FBFF"/>
        </a:accent3>
        <a:accent4>
          <a:srgbClr val="346BA1"/>
        </a:accent4>
        <a:accent5>
          <a:srgbClr val="E2F4FF"/>
        </a:accent5>
        <a:accent6>
          <a:srgbClr val="4E8DC6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A84724"/>
        </a:dk2>
        <a:lt2>
          <a:srgbClr val="DFD293"/>
        </a:lt2>
        <a:accent1>
          <a:srgbClr val="DF7475"/>
        </a:accent1>
        <a:accent2>
          <a:srgbClr val="5C8FC2"/>
        </a:accent2>
        <a:accent3>
          <a:srgbClr val="D1B1AC"/>
        </a:accent3>
        <a:accent4>
          <a:srgbClr val="DADADA"/>
        </a:accent4>
        <a:accent5>
          <a:srgbClr val="ECBCBD"/>
        </a:accent5>
        <a:accent6>
          <a:srgbClr val="5381B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E3E5C"/>
        </a:dk1>
        <a:lt1>
          <a:srgbClr val="C2FEE1"/>
        </a:lt1>
        <a:dk2>
          <a:srgbClr val="0066CC"/>
        </a:dk2>
        <a:lt2>
          <a:srgbClr val="CCECFF"/>
        </a:lt2>
        <a:accent1>
          <a:srgbClr val="3C9698"/>
        </a:accent1>
        <a:accent2>
          <a:srgbClr val="6666FF"/>
        </a:accent2>
        <a:accent3>
          <a:srgbClr val="AAB8E2"/>
        </a:accent3>
        <a:accent4>
          <a:srgbClr val="A5D9C0"/>
        </a:accent4>
        <a:accent5>
          <a:srgbClr val="AFC9CA"/>
        </a:accent5>
        <a:accent6>
          <a:srgbClr val="5C5CE7"/>
        </a:accent6>
        <a:hlink>
          <a:srgbClr val="99CCFF"/>
        </a:hlink>
        <a:folHlink>
          <a:srgbClr val="CC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969696"/>
        </a:dk1>
        <a:lt1>
          <a:srgbClr val="FFFFFF"/>
        </a:lt1>
        <a:dk2>
          <a:srgbClr val="0099CC"/>
        </a:dk2>
        <a:lt2>
          <a:srgbClr val="969696"/>
        </a:lt2>
        <a:accent1>
          <a:srgbClr val="D2F8B8"/>
        </a:accent1>
        <a:accent2>
          <a:srgbClr val="CCCC00"/>
        </a:accent2>
        <a:accent3>
          <a:srgbClr val="FFFFFF"/>
        </a:accent3>
        <a:accent4>
          <a:srgbClr val="7F7F7F"/>
        </a:accent4>
        <a:accent5>
          <a:srgbClr val="E5FBD8"/>
        </a:accent5>
        <a:accent6>
          <a:srgbClr val="B9B900"/>
        </a:accent6>
        <a:hlink>
          <a:srgbClr val="00CC99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CCFFCC"/>
        </a:dk1>
        <a:lt1>
          <a:srgbClr val="FFFFFF"/>
        </a:lt1>
        <a:dk2>
          <a:srgbClr val="9BD9FF"/>
        </a:dk2>
        <a:lt2>
          <a:srgbClr val="808080"/>
        </a:lt2>
        <a:accent1>
          <a:srgbClr val="6DB6FF"/>
        </a:accent1>
        <a:accent2>
          <a:srgbClr val="CCFFCC"/>
        </a:accent2>
        <a:accent3>
          <a:srgbClr val="FFFFFF"/>
        </a:accent3>
        <a:accent4>
          <a:srgbClr val="AEDAAE"/>
        </a:accent4>
        <a:accent5>
          <a:srgbClr val="BAD7FF"/>
        </a:accent5>
        <a:accent6>
          <a:srgbClr val="B9E7B9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EAEAEA"/>
        </a:dk1>
        <a:lt1>
          <a:srgbClr val="FFFFFF"/>
        </a:lt1>
        <a:dk2>
          <a:srgbClr val="EAEAEA"/>
        </a:dk2>
        <a:lt2>
          <a:srgbClr val="333333"/>
        </a:lt2>
        <a:accent1>
          <a:srgbClr val="B2B2B2"/>
        </a:accent1>
        <a:accent2>
          <a:srgbClr val="808080"/>
        </a:accent2>
        <a:accent3>
          <a:srgbClr val="FFFFFF"/>
        </a:accent3>
        <a:accent4>
          <a:srgbClr val="C8C8C8"/>
        </a:accent4>
        <a:accent5>
          <a:srgbClr val="D5D5D5"/>
        </a:accent5>
        <a:accent6>
          <a:srgbClr val="737373"/>
        </a:accent6>
        <a:hlink>
          <a:srgbClr val="4D4D4D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969696"/>
        </a:dk1>
        <a:lt1>
          <a:srgbClr val="FFFFFF"/>
        </a:lt1>
        <a:dk2>
          <a:srgbClr val="99EFF1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7F7F7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15617</TotalTime>
  <Words>287</Words>
  <Application>Microsoft Office PowerPoint</Application>
  <PresentationFormat>自訂</PresentationFormat>
  <Paragraphs>84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1</vt:i4>
      </vt:variant>
    </vt:vector>
  </HeadingPairs>
  <TitlesOfParts>
    <vt:vector size="19" baseType="lpstr">
      <vt:lpstr>Arial Rounded MT Bold</vt:lpstr>
      <vt:lpstr>Arial Unicode MS</vt:lpstr>
      <vt:lpstr>微軟正黑體</vt:lpstr>
      <vt:lpstr>新細明體</vt:lpstr>
      <vt:lpstr>Arial</vt:lpstr>
      <vt:lpstr>Arial Black</vt:lpstr>
      <vt:lpstr>Calibri</vt:lpstr>
      <vt:lpstr>Cambria Math</vt:lpstr>
      <vt:lpstr>Times New Roman</vt:lpstr>
      <vt:lpstr>Wingdings</vt:lpstr>
      <vt:lpstr>Theme1</vt:lpstr>
      <vt:lpstr>1_Custom Design</vt:lpstr>
      <vt:lpstr>Rflow Lab PR</vt:lpstr>
      <vt:lpstr>Theme3</vt:lpstr>
      <vt:lpstr>2_Custom Design</vt:lpstr>
      <vt:lpstr>1_Rflow Lab PR</vt:lpstr>
      <vt:lpstr>Custom Design</vt:lpstr>
      <vt:lpstr>Theme2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Zu-Erh</dc:creator>
  <cp:lastModifiedBy>Albatross</cp:lastModifiedBy>
  <cp:revision>333</cp:revision>
  <cp:lastPrinted>2016-07-27T09:07:41Z</cp:lastPrinted>
  <dcterms:created xsi:type="dcterms:W3CDTF">2016-07-17T13:05:41Z</dcterms:created>
  <dcterms:modified xsi:type="dcterms:W3CDTF">2018-07-04T07:15:10Z</dcterms:modified>
</cp:coreProperties>
</file>